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7" r:id="rId4"/>
  </p:sldMasterIdLst>
  <p:notesMasterIdLst>
    <p:notesMasterId r:id="rId13"/>
  </p:notesMasterIdLst>
  <p:handoutMasterIdLst>
    <p:handoutMasterId r:id="rId14"/>
  </p:handoutMasterIdLst>
  <p:sldIdLst>
    <p:sldId id="256" r:id="rId5"/>
    <p:sldId id="309" r:id="rId6"/>
    <p:sldId id="301" r:id="rId7"/>
    <p:sldId id="319" r:id="rId8"/>
    <p:sldId id="312" r:id="rId9"/>
    <p:sldId id="306" r:id="rId10"/>
    <p:sldId id="320" r:id="rId11"/>
    <p:sldId id="31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2EE95FC5-CD6B-4A50-9262-DC414E16C3EA}">
      <dgm:prSet/>
      <dgm:spPr/>
      <dgm:t>
        <a:bodyPr lIns="288000" rtlCol="0"/>
        <a:lstStyle/>
        <a:p>
          <a:pPr rtl="0"/>
          <a:r>
            <a:rPr lang="en-GB" noProof="0"/>
            <a:t>Chapter 1.</a:t>
          </a:r>
        </a:p>
        <a:p>
          <a:pPr rtl="0"/>
          <a:r>
            <a:rPr lang="en-GB" b="1" noProof="0"/>
            <a:t>Introduction: </a:t>
          </a:r>
          <a:r>
            <a:rPr lang="en-GB" noProof="0"/>
            <a:t>Summary of the thesis</a:t>
          </a:r>
        </a:p>
      </dgm:t>
    </dgm:pt>
    <dgm:pt modelId="{75374347-884B-4721-8CFF-DF080F5B1C79}" type="parTrans" cxnId="{B3F19EC2-A372-4EC3-BFE0-C62FFDFE3DF6}">
      <dgm:prSet/>
      <dgm:spPr/>
      <dgm:t>
        <a:bodyPr rtlCol="0"/>
        <a:lstStyle/>
        <a:p>
          <a:pPr rtl="0"/>
          <a:endParaRPr lang="en-GB" noProof="0" dirty="0"/>
        </a:p>
      </dgm:t>
    </dgm:pt>
    <dgm:pt modelId="{C99EBBB1-E916-471C-83C9-ABE85B42AC26}" type="sibTrans" cxnId="{B3F19EC2-A372-4EC3-BFE0-C62FFDFE3DF6}">
      <dgm:prSet phldrT="1" phldr="0"/>
      <dgm:spPr/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F05611F0-8256-4954-B6CB-ED6B4F2DD397}">
      <dgm:prSet/>
      <dgm:spPr/>
      <dgm:t>
        <a:bodyPr lIns="288000" rtlCol="0"/>
        <a:lstStyle/>
        <a:p>
          <a:pPr rtl="0"/>
          <a:r>
            <a:rPr lang="en-GB" noProof="0"/>
            <a:t>Chapter 2.</a:t>
          </a:r>
        </a:p>
        <a:p>
          <a:pPr rtl="0"/>
          <a:r>
            <a:rPr lang="en-GB" b="1" noProof="0"/>
            <a:t>Literature Review:</a:t>
          </a:r>
        </a:p>
        <a:p>
          <a:pPr rtl="0"/>
          <a:r>
            <a:rPr lang="en-GB" noProof="0"/>
            <a:t>Tax Evasion</a:t>
          </a:r>
        </a:p>
        <a:p>
          <a:pPr rtl="0"/>
          <a:r>
            <a:rPr lang="en-GB" noProof="0"/>
            <a:t>Automated Solutions</a:t>
          </a:r>
        </a:p>
      </dgm:t>
    </dgm:pt>
    <dgm:pt modelId="{CD7328D6-9FAE-4506-9BDB-E06A571EC1D4}" type="parTrans" cxnId="{914FACD2-336A-4471-9E99-312B3F8EAB04}">
      <dgm:prSet/>
      <dgm:spPr/>
      <dgm:t>
        <a:bodyPr rtlCol="0"/>
        <a:lstStyle/>
        <a:p>
          <a:pPr rtl="0"/>
          <a:endParaRPr lang="en-GB" noProof="0" dirty="0"/>
        </a:p>
      </dgm:t>
    </dgm:pt>
    <dgm:pt modelId="{6BD5265A-8333-420D-BDB2-65F10B3EBD76}" type="sibTrans" cxnId="{914FACD2-336A-4471-9E99-312B3F8EAB04}">
      <dgm:prSet phldrT="2" phldr="0"/>
      <dgm:spPr/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22625139-F93A-4F3F-A7AA-4923A01AEDF3}">
      <dgm:prSet/>
      <dgm:spPr/>
      <dgm:t>
        <a:bodyPr lIns="288000" rtlCol="0"/>
        <a:lstStyle/>
        <a:p>
          <a:pPr rtl="0"/>
          <a:r>
            <a:rPr lang="en-GB" noProof="0"/>
            <a:t>Chapter 3.</a:t>
          </a:r>
        </a:p>
        <a:p>
          <a:pPr rtl="0"/>
          <a:r>
            <a:rPr lang="en-GB" b="1" noProof="0"/>
            <a:t>Methods and techniques:</a:t>
          </a:r>
        </a:p>
        <a:p>
          <a:pPr rtl="0"/>
          <a:r>
            <a:rPr lang="en-GB" noProof="0"/>
            <a:t>Systemic Literature Review</a:t>
          </a:r>
        </a:p>
      </dgm:t>
    </dgm:pt>
    <dgm:pt modelId="{F549A0EB-6BE9-4749-8336-B02A279AE302}" type="parTrans" cxnId="{FC7721F0-429B-4CE7-BE98-C2F3C41FE9C7}">
      <dgm:prSet/>
      <dgm:spPr/>
      <dgm:t>
        <a:bodyPr rtlCol="0"/>
        <a:lstStyle/>
        <a:p>
          <a:pPr rtl="0"/>
          <a:endParaRPr lang="en-GB" noProof="0" dirty="0"/>
        </a:p>
      </dgm:t>
    </dgm:pt>
    <dgm:pt modelId="{A8E2FA08-4DD4-4654-A85D-9A99162D6201}" type="sibTrans" cxnId="{FC7721F0-429B-4CE7-BE98-C2F3C41FE9C7}">
      <dgm:prSet phldrT="3" phldr="0"/>
      <dgm:spPr/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140952D0-0E1D-4F48-9F16-53581487CFA0}">
      <dgm:prSet/>
      <dgm:spPr/>
      <dgm:t>
        <a:bodyPr lIns="288000" rtlCol="0"/>
        <a:lstStyle/>
        <a:p>
          <a:pPr rtl="0"/>
          <a:r>
            <a:rPr lang="en-GB" noProof="0"/>
            <a:t>Chapter 4.</a:t>
          </a:r>
        </a:p>
        <a:p>
          <a:pPr rtl="0"/>
          <a:r>
            <a:rPr lang="en-GB" b="1" noProof="0"/>
            <a:t>Results:</a:t>
          </a:r>
        </a:p>
        <a:p>
          <a:pPr rtl="0"/>
          <a:r>
            <a:rPr lang="en-GB" noProof="0"/>
            <a:t>Robotics Process Automation (RPA)</a:t>
          </a:r>
        </a:p>
        <a:p>
          <a:pPr rtl="0"/>
          <a:r>
            <a:rPr lang="en-GB" noProof="0"/>
            <a:t>Examples of different countries</a:t>
          </a:r>
        </a:p>
      </dgm:t>
    </dgm:pt>
    <dgm:pt modelId="{790C446F-6917-41E7-BE01-7AFE2676D505}" type="parTrans" cxnId="{B07163E8-ADEC-492A-8F07-7E5786AB23AE}">
      <dgm:prSet/>
      <dgm:spPr/>
      <dgm:t>
        <a:bodyPr rtlCol="0"/>
        <a:lstStyle/>
        <a:p>
          <a:pPr rtl="0"/>
          <a:endParaRPr lang="en-GB" noProof="0" dirty="0"/>
        </a:p>
      </dgm:t>
    </dgm:pt>
    <dgm:pt modelId="{2804F27C-9BA9-4D07-AB02-74BE7DFA2C0E}" type="sibTrans" cxnId="{B07163E8-ADEC-492A-8F07-7E5786AB23AE}">
      <dgm:prSet phldrT="4" phldr="0"/>
      <dgm:spPr/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C2F8C7F7-44C4-414A-BCCD-56E91DD0A777}">
      <dgm:prSet/>
      <dgm:spPr/>
      <dgm:t>
        <a:bodyPr lIns="288000" rtlCol="0"/>
        <a:lstStyle/>
        <a:p>
          <a:pPr rtl="0"/>
          <a:r>
            <a:rPr lang="en-GB" noProof="0"/>
            <a:t>Chapter 5.</a:t>
          </a:r>
        </a:p>
        <a:p>
          <a:pPr rtl="0"/>
          <a:r>
            <a:rPr lang="en-GB" b="1" noProof="0"/>
            <a:t>Conclusion:</a:t>
          </a:r>
        </a:p>
        <a:p>
          <a:pPr rtl="0"/>
          <a:r>
            <a:rPr lang="en-GB" noProof="0"/>
            <a:t>Automation can be the best solution</a:t>
          </a:r>
        </a:p>
      </dgm:t>
    </dgm:pt>
    <dgm:pt modelId="{E6C6DF88-9436-40D7-BA84-18FE896A6151}" type="parTrans" cxnId="{14D43B81-F92D-4CD8-9D1E-78CBF092C750}">
      <dgm:prSet/>
      <dgm:spPr/>
      <dgm:t>
        <a:bodyPr rtlCol="0"/>
        <a:lstStyle/>
        <a:p>
          <a:pPr rtl="0"/>
          <a:endParaRPr lang="en-GB" noProof="0" dirty="0"/>
        </a:p>
      </dgm:t>
    </dgm:pt>
    <dgm:pt modelId="{4E39967D-43EF-4F15-814A-2F491D900D43}" type="sibTrans" cxnId="{14D43B81-F92D-4CD8-9D1E-78CBF092C750}">
      <dgm:prSet phldrT="5" phldr="0"/>
      <dgm:spPr/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4B6100C4-78D9-45A6-89FA-3AD7E4DA0FB0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CC40B766-9EF8-4D07-8567-7D602DE6B666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22BD60B5-3AB5-49F0-82DC-3055BAD0455F}" type="pres">
      <dgm:prSet presAssocID="{2EE95FC5-CD6B-4A50-9262-DC414E16C3EA}" presName="bgRect" presStyleLbl="bgAccFollowNode1" presStyleIdx="0" presStyleCnt="5"/>
      <dgm:spPr/>
    </dgm:pt>
    <dgm:pt modelId="{5AFD39EB-CBA9-453B-B594-86C8ED23E20D}" type="pres">
      <dgm:prSet presAssocID="{C99EBBB1-E916-471C-83C9-ABE85B42AC26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CCC5BFD4-10C0-41FC-80DF-0CC1C35D58D1}" type="pres">
      <dgm:prSet presAssocID="{2EE95FC5-CD6B-4A50-9262-DC414E16C3EA}" presName="bottomLine" presStyleLbl="alignNode1" presStyleIdx="1" presStyleCnt="10">
        <dgm:presLayoutVars/>
      </dgm:prSet>
      <dgm:spPr/>
    </dgm:pt>
    <dgm:pt modelId="{45AA75C5-ECBA-43BF-9457-EB99D66881DA}" type="pres">
      <dgm:prSet presAssocID="{2EE95FC5-CD6B-4A50-9262-DC414E16C3EA}" presName="nodeText" presStyleLbl="bgAccFollowNode1" presStyleIdx="0" presStyleCnt="5">
        <dgm:presLayoutVars>
          <dgm:bulletEnabled val="1"/>
        </dgm:presLayoutVars>
      </dgm:prSet>
      <dgm:spPr/>
    </dgm:pt>
    <dgm:pt modelId="{C8900CB1-299F-4395-9B33-CF821072E903}" type="pres">
      <dgm:prSet presAssocID="{C99EBBB1-E916-471C-83C9-ABE85B42AC26}" presName="sibTrans" presStyleCnt="0"/>
      <dgm:spPr/>
    </dgm:pt>
    <dgm:pt modelId="{3A44F21C-5A49-48EB-9A40-A4ED5712F0B4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EC110D70-C3B7-4D8B-9812-F51E11261F31}" type="pres">
      <dgm:prSet presAssocID="{F05611F0-8256-4954-B6CB-ED6B4F2DD397}" presName="bgRect" presStyleLbl="bgAccFollowNode1" presStyleIdx="1" presStyleCnt="5"/>
      <dgm:spPr/>
    </dgm:pt>
    <dgm:pt modelId="{29960FAB-6D5E-435F-91C6-AB9F183F6568}" type="pres">
      <dgm:prSet presAssocID="{6BD5265A-8333-420D-BDB2-65F10B3EBD76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C893287A-CB9C-49F1-9B3D-362B0ABCA14C}" type="pres">
      <dgm:prSet presAssocID="{F05611F0-8256-4954-B6CB-ED6B4F2DD397}" presName="bottomLine" presStyleLbl="alignNode1" presStyleIdx="3" presStyleCnt="10">
        <dgm:presLayoutVars/>
      </dgm:prSet>
      <dgm:spPr/>
    </dgm:pt>
    <dgm:pt modelId="{314AF32E-C1A5-489E-9713-9A2BD33A0BF5}" type="pres">
      <dgm:prSet presAssocID="{F05611F0-8256-4954-B6CB-ED6B4F2DD397}" presName="nodeText" presStyleLbl="bgAccFollowNode1" presStyleIdx="1" presStyleCnt="5">
        <dgm:presLayoutVars>
          <dgm:bulletEnabled val="1"/>
        </dgm:presLayoutVars>
      </dgm:prSet>
      <dgm:spPr/>
    </dgm:pt>
    <dgm:pt modelId="{A97EF392-8451-4B06-9688-41D8065DB225}" type="pres">
      <dgm:prSet presAssocID="{6BD5265A-8333-420D-BDB2-65F10B3EBD76}" presName="sibTrans" presStyleCnt="0"/>
      <dgm:spPr/>
    </dgm:pt>
    <dgm:pt modelId="{0A823372-F235-4624-AD59-EC36081DABB5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EF0CB8BC-1E3D-4147-B403-740E7CDCB767}" type="pres">
      <dgm:prSet presAssocID="{22625139-F93A-4F3F-A7AA-4923A01AEDF3}" presName="bgRect" presStyleLbl="bgAccFollowNode1" presStyleIdx="2" presStyleCnt="5"/>
      <dgm:spPr/>
    </dgm:pt>
    <dgm:pt modelId="{FC653B96-2E6F-4400-8004-8EAFA932752B}" type="pres">
      <dgm:prSet presAssocID="{A8E2FA08-4DD4-4654-A85D-9A99162D6201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B6C6849-3006-4DA4-9E31-7652676C0FDF}" type="pres">
      <dgm:prSet presAssocID="{22625139-F93A-4F3F-A7AA-4923A01AEDF3}" presName="bottomLine" presStyleLbl="alignNode1" presStyleIdx="5" presStyleCnt="10">
        <dgm:presLayoutVars/>
      </dgm:prSet>
      <dgm:spPr/>
    </dgm:pt>
    <dgm:pt modelId="{0EA3E6E2-F97C-4CD2-9D9E-C20C329261A4}" type="pres">
      <dgm:prSet presAssocID="{22625139-F93A-4F3F-A7AA-4923A01AEDF3}" presName="nodeText" presStyleLbl="bgAccFollowNode1" presStyleIdx="2" presStyleCnt="5">
        <dgm:presLayoutVars>
          <dgm:bulletEnabled val="1"/>
        </dgm:presLayoutVars>
      </dgm:prSet>
      <dgm:spPr/>
    </dgm:pt>
    <dgm:pt modelId="{F5C3E7AA-ED57-4BD6-AFA7-51948B55FFA9}" type="pres">
      <dgm:prSet presAssocID="{A8E2FA08-4DD4-4654-A85D-9A99162D6201}" presName="sibTrans" presStyleCnt="0"/>
      <dgm:spPr/>
    </dgm:pt>
    <dgm:pt modelId="{6073019C-E734-442F-A825-0A102A34CE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3B86FC39-3C62-4F42-9B46-9464383F0019}" type="pres">
      <dgm:prSet presAssocID="{140952D0-0E1D-4F48-9F16-53581487CFA0}" presName="bgRect" presStyleLbl="bgAccFollowNode1" presStyleIdx="3" presStyleCnt="5"/>
      <dgm:spPr/>
    </dgm:pt>
    <dgm:pt modelId="{D8EFAE45-F8D9-454C-961C-5714DB1D7DD7}" type="pres">
      <dgm:prSet presAssocID="{2804F27C-9BA9-4D07-AB02-74BE7DFA2C0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B2478B31-2AAA-4561-BAF0-CB2557F91487}" type="pres">
      <dgm:prSet presAssocID="{140952D0-0E1D-4F48-9F16-53581487CFA0}" presName="bottomLine" presStyleLbl="alignNode1" presStyleIdx="7" presStyleCnt="10">
        <dgm:presLayoutVars/>
      </dgm:prSet>
      <dgm:spPr/>
    </dgm:pt>
    <dgm:pt modelId="{D8F03235-14EC-45BE-B2A6-140382C3934A}" type="pres">
      <dgm:prSet presAssocID="{140952D0-0E1D-4F48-9F16-53581487CFA0}" presName="nodeText" presStyleLbl="bgAccFollowNode1" presStyleIdx="3" presStyleCnt="5">
        <dgm:presLayoutVars>
          <dgm:bulletEnabled val="1"/>
        </dgm:presLayoutVars>
      </dgm:prSet>
      <dgm:spPr/>
    </dgm:pt>
    <dgm:pt modelId="{4B7916C1-03E1-4942-BD10-707E506CE52E}" type="pres">
      <dgm:prSet presAssocID="{2804F27C-9BA9-4D07-AB02-74BE7DFA2C0E}" presName="sibTrans" presStyleCnt="0"/>
      <dgm:spPr/>
    </dgm:pt>
    <dgm:pt modelId="{8D394B60-7980-4794-B60B-8E8BCEA8DB95}" type="pres">
      <dgm:prSet presAssocID="{C2F8C7F7-44C4-414A-BCCD-56E91DD0A777}" presName="compositeNode" presStyleCnt="0">
        <dgm:presLayoutVars>
          <dgm:bulletEnabled val="1"/>
        </dgm:presLayoutVars>
      </dgm:prSet>
      <dgm:spPr/>
    </dgm:pt>
    <dgm:pt modelId="{62A1CDAB-91F5-4907-BFB4-895B26B19A28}" type="pres">
      <dgm:prSet presAssocID="{C2F8C7F7-44C4-414A-BCCD-56E91DD0A777}" presName="bgRect" presStyleLbl="bgAccFollowNode1" presStyleIdx="4" presStyleCnt="5"/>
      <dgm:spPr/>
    </dgm:pt>
    <dgm:pt modelId="{894BE493-E50D-4517-B2F1-E4F8488E4C95}" type="pres">
      <dgm:prSet presAssocID="{4E39967D-43EF-4F15-814A-2F491D900D43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114BC4F9-18E1-4A45-B550-1736882DE6EE}" type="pres">
      <dgm:prSet presAssocID="{C2F8C7F7-44C4-414A-BCCD-56E91DD0A777}" presName="bottomLine" presStyleLbl="alignNode1" presStyleIdx="9" presStyleCnt="10">
        <dgm:presLayoutVars/>
      </dgm:prSet>
      <dgm:spPr/>
    </dgm:pt>
    <dgm:pt modelId="{4270FF27-7CEA-4E86-9E8C-56F0231779DB}" type="pres">
      <dgm:prSet presAssocID="{C2F8C7F7-44C4-414A-BCCD-56E91DD0A777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6C56C01-67CD-432D-BDD2-6D59B1E83443}" type="presOf" srcId="{F05611F0-8256-4954-B6CB-ED6B4F2DD397}" destId="{314AF32E-C1A5-489E-9713-9A2BD33A0BF5}" srcOrd="1" destOrd="0" presId="urn:microsoft.com/office/officeart/2016/7/layout/BasicLinearProcessNumbered#1"/>
    <dgm:cxn modelId="{078EB802-64DC-4654-9458-263E73FE515A}" type="presOf" srcId="{22625139-F93A-4F3F-A7AA-4923A01AEDF3}" destId="{EF0CB8BC-1E3D-4147-B403-740E7CDCB767}" srcOrd="0" destOrd="0" presId="urn:microsoft.com/office/officeart/2016/7/layout/BasicLinearProcessNumbered#1"/>
    <dgm:cxn modelId="{A7BE8E27-D484-43A0-A0F9-85E2D2E64CE4}" type="presOf" srcId="{C99EBBB1-E916-471C-83C9-ABE85B42AC26}" destId="{5AFD39EB-CBA9-453B-B594-86C8ED23E20D}" srcOrd="0" destOrd="0" presId="urn:microsoft.com/office/officeart/2016/7/layout/BasicLinearProcessNumbered#1"/>
    <dgm:cxn modelId="{7936C040-15BB-4B7F-A2A1-E8683FCF5703}" type="presOf" srcId="{F05611F0-8256-4954-B6CB-ED6B4F2DD397}" destId="{EC110D70-C3B7-4D8B-9812-F51E11261F31}" srcOrd="0" destOrd="0" presId="urn:microsoft.com/office/officeart/2016/7/layout/BasicLinearProcessNumbered#1"/>
    <dgm:cxn modelId="{0FC6B96B-B0C6-4FF6-8339-AA3F55A1BD92}" type="presOf" srcId="{C2F8C7F7-44C4-414A-BCCD-56E91DD0A777}" destId="{4270FF27-7CEA-4E86-9E8C-56F0231779DB}" srcOrd="1" destOrd="0" presId="urn:microsoft.com/office/officeart/2016/7/layout/BasicLinearProcessNumbered#1"/>
    <dgm:cxn modelId="{CECCBD4C-905E-435D-9474-996AAFA7FEF3}" type="presOf" srcId="{22625139-F93A-4F3F-A7AA-4923A01AEDF3}" destId="{0EA3E6E2-F97C-4CD2-9D9E-C20C329261A4}" srcOrd="1" destOrd="0" presId="urn:microsoft.com/office/officeart/2016/7/layout/BasicLinearProcessNumbered#1"/>
    <dgm:cxn modelId="{1DA95254-171C-4B8A-AC9E-C956B4BCE911}" type="presOf" srcId="{4E39967D-43EF-4F15-814A-2F491D900D43}" destId="{894BE493-E50D-4517-B2F1-E4F8488E4C95}" srcOrd="0" destOrd="0" presId="urn:microsoft.com/office/officeart/2016/7/layout/BasicLinearProcessNumbered#1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E7703887-1AD8-4AAA-B2CB-05DC6A1B0872}" type="presOf" srcId="{2EE95FC5-CD6B-4A50-9262-DC414E16C3EA}" destId="{45AA75C5-ECBA-43BF-9457-EB99D66881DA}" srcOrd="1" destOrd="0" presId="urn:microsoft.com/office/officeart/2016/7/layout/BasicLinearProcessNumbered#1"/>
    <dgm:cxn modelId="{3C5A5397-BCDA-4250-B6A4-83E956D8694A}" type="presOf" srcId="{D0F07F19-1F50-4B42-A7A0-278DF9D25BB1}" destId="{4B6100C4-78D9-45A6-89FA-3AD7E4DA0FB0}" srcOrd="0" destOrd="0" presId="urn:microsoft.com/office/officeart/2016/7/layout/BasicLinearProcessNumbered#1"/>
    <dgm:cxn modelId="{A883EDB2-5E38-43FA-BB55-28FC3F797B9A}" type="presOf" srcId="{6BD5265A-8333-420D-BDB2-65F10B3EBD76}" destId="{29960FAB-6D5E-435F-91C6-AB9F183F6568}" srcOrd="0" destOrd="0" presId="urn:microsoft.com/office/officeart/2016/7/layout/BasicLinearProcessNumbered#1"/>
    <dgm:cxn modelId="{F2E37EB7-09FB-4A08-AA25-96671DA3620F}" type="presOf" srcId="{C2F8C7F7-44C4-414A-BCCD-56E91DD0A777}" destId="{62A1CDAB-91F5-4907-BFB4-895B26B19A28}" srcOrd="0" destOrd="0" presId="urn:microsoft.com/office/officeart/2016/7/layout/BasicLinearProcessNumbered#1"/>
    <dgm:cxn modelId="{09D6CCBE-C72D-444D-AF08-E79E27BC4B65}" type="presOf" srcId="{140952D0-0E1D-4F48-9F16-53581487CFA0}" destId="{D8F03235-14EC-45BE-B2A6-140382C3934A}" srcOrd="1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6F8203C8-A67B-4498-91C1-3E123295EDCE}" type="presOf" srcId="{2804F27C-9BA9-4D07-AB02-74BE7DFA2C0E}" destId="{D8EFAE45-F8D9-454C-961C-5714DB1D7DD7}" srcOrd="0" destOrd="0" presId="urn:microsoft.com/office/officeart/2016/7/layout/BasicLinearProcessNumbered#1"/>
    <dgm:cxn modelId="{92F84FD0-32FD-4FC7-B197-77FF967AD475}" type="presOf" srcId="{A8E2FA08-4DD4-4654-A85D-9A99162D6201}" destId="{FC653B96-2E6F-4400-8004-8EAFA932752B}" srcOrd="0" destOrd="0" presId="urn:microsoft.com/office/officeart/2016/7/layout/BasicLinearProcessNumbered#1"/>
    <dgm:cxn modelId="{5D0C75D2-891B-4E19-AB78-0A2BDF43A99C}" type="presOf" srcId="{140952D0-0E1D-4F48-9F16-53581487CFA0}" destId="{3B86FC39-3C62-4F42-9B46-9464383F0019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85447EE6-9BC5-4B24-84BD-E7E9C5AEA065}" type="presOf" srcId="{2EE95FC5-CD6B-4A50-9262-DC414E16C3EA}" destId="{22BD60B5-3AB5-49F0-82DC-3055BAD0455F}" srcOrd="0" destOrd="0" presId="urn:microsoft.com/office/officeart/2016/7/layout/BasicLinearProcessNumbered#1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05C1E3B1-4D9C-4537-9EFF-F89F547CB535}" type="presParOf" srcId="{4B6100C4-78D9-45A6-89FA-3AD7E4DA0FB0}" destId="{CC40B766-9EF8-4D07-8567-7D602DE6B666}" srcOrd="0" destOrd="0" presId="urn:microsoft.com/office/officeart/2016/7/layout/BasicLinearProcessNumbered#1"/>
    <dgm:cxn modelId="{9B718CB0-616E-4EB8-A4D7-607079E759AC}" type="presParOf" srcId="{CC40B766-9EF8-4D07-8567-7D602DE6B666}" destId="{22BD60B5-3AB5-49F0-82DC-3055BAD0455F}" srcOrd="0" destOrd="0" presId="urn:microsoft.com/office/officeart/2016/7/layout/BasicLinearProcessNumbered#1"/>
    <dgm:cxn modelId="{9A63EB34-AFE9-4D34-A291-B2E6CE0276FD}" type="presParOf" srcId="{CC40B766-9EF8-4D07-8567-7D602DE6B666}" destId="{5AFD39EB-CBA9-453B-B594-86C8ED23E20D}" srcOrd="1" destOrd="0" presId="urn:microsoft.com/office/officeart/2016/7/layout/BasicLinearProcessNumbered#1"/>
    <dgm:cxn modelId="{935346C1-7BB7-44BB-A2DF-BFD7C3F9A2B2}" type="presParOf" srcId="{CC40B766-9EF8-4D07-8567-7D602DE6B666}" destId="{CCC5BFD4-10C0-41FC-80DF-0CC1C35D58D1}" srcOrd="2" destOrd="0" presId="urn:microsoft.com/office/officeart/2016/7/layout/BasicLinearProcessNumbered#1"/>
    <dgm:cxn modelId="{5DC59BE8-340A-4E05-9AE3-B9BA1F9762D0}" type="presParOf" srcId="{CC40B766-9EF8-4D07-8567-7D602DE6B666}" destId="{45AA75C5-ECBA-43BF-9457-EB99D66881DA}" srcOrd="3" destOrd="0" presId="urn:microsoft.com/office/officeart/2016/7/layout/BasicLinearProcessNumbered#1"/>
    <dgm:cxn modelId="{E1D168B8-5109-4D7C-B813-AD2677CEDA46}" type="presParOf" srcId="{4B6100C4-78D9-45A6-89FA-3AD7E4DA0FB0}" destId="{C8900CB1-299F-4395-9B33-CF821072E903}" srcOrd="1" destOrd="0" presId="urn:microsoft.com/office/officeart/2016/7/layout/BasicLinearProcessNumbered#1"/>
    <dgm:cxn modelId="{4B098C57-6C84-4B90-B17D-347CA8C5B7B1}" type="presParOf" srcId="{4B6100C4-78D9-45A6-89FA-3AD7E4DA0FB0}" destId="{3A44F21C-5A49-48EB-9A40-A4ED5712F0B4}" srcOrd="2" destOrd="0" presId="urn:microsoft.com/office/officeart/2016/7/layout/BasicLinearProcessNumbered#1"/>
    <dgm:cxn modelId="{EBEBD43F-3B40-4654-A200-B3518F0DD811}" type="presParOf" srcId="{3A44F21C-5A49-48EB-9A40-A4ED5712F0B4}" destId="{EC110D70-C3B7-4D8B-9812-F51E11261F31}" srcOrd="0" destOrd="0" presId="urn:microsoft.com/office/officeart/2016/7/layout/BasicLinearProcessNumbered#1"/>
    <dgm:cxn modelId="{A3E261DB-7D13-41B5-9B3B-32080E8A63EF}" type="presParOf" srcId="{3A44F21C-5A49-48EB-9A40-A4ED5712F0B4}" destId="{29960FAB-6D5E-435F-91C6-AB9F183F6568}" srcOrd="1" destOrd="0" presId="urn:microsoft.com/office/officeart/2016/7/layout/BasicLinearProcessNumbered#1"/>
    <dgm:cxn modelId="{E10522DD-881E-4D96-84F7-9409DB8E0B5F}" type="presParOf" srcId="{3A44F21C-5A49-48EB-9A40-A4ED5712F0B4}" destId="{C893287A-CB9C-49F1-9B3D-362B0ABCA14C}" srcOrd="2" destOrd="0" presId="urn:microsoft.com/office/officeart/2016/7/layout/BasicLinearProcessNumbered#1"/>
    <dgm:cxn modelId="{ADF4966E-6508-4DFF-8AE4-2A3FD40F6DDC}" type="presParOf" srcId="{3A44F21C-5A49-48EB-9A40-A4ED5712F0B4}" destId="{314AF32E-C1A5-489E-9713-9A2BD33A0BF5}" srcOrd="3" destOrd="0" presId="urn:microsoft.com/office/officeart/2016/7/layout/BasicLinearProcessNumbered#1"/>
    <dgm:cxn modelId="{9BE13183-CF00-47A4-B3B1-CF584861C327}" type="presParOf" srcId="{4B6100C4-78D9-45A6-89FA-3AD7E4DA0FB0}" destId="{A97EF392-8451-4B06-9688-41D8065DB225}" srcOrd="3" destOrd="0" presId="urn:microsoft.com/office/officeart/2016/7/layout/BasicLinearProcessNumbered#1"/>
    <dgm:cxn modelId="{D8BD5B26-BDA4-4DC0-9FBF-F14207AEF45D}" type="presParOf" srcId="{4B6100C4-78D9-45A6-89FA-3AD7E4DA0FB0}" destId="{0A823372-F235-4624-AD59-EC36081DABB5}" srcOrd="4" destOrd="0" presId="urn:microsoft.com/office/officeart/2016/7/layout/BasicLinearProcessNumbered#1"/>
    <dgm:cxn modelId="{A54902AD-C559-44E9-9255-0075F996F88A}" type="presParOf" srcId="{0A823372-F235-4624-AD59-EC36081DABB5}" destId="{EF0CB8BC-1E3D-4147-B403-740E7CDCB767}" srcOrd="0" destOrd="0" presId="urn:microsoft.com/office/officeart/2016/7/layout/BasicLinearProcessNumbered#1"/>
    <dgm:cxn modelId="{7A3E904B-E282-421E-A0CC-A2BA6F4ED719}" type="presParOf" srcId="{0A823372-F235-4624-AD59-EC36081DABB5}" destId="{FC653B96-2E6F-4400-8004-8EAFA932752B}" srcOrd="1" destOrd="0" presId="urn:microsoft.com/office/officeart/2016/7/layout/BasicLinearProcessNumbered#1"/>
    <dgm:cxn modelId="{BE251D52-FD69-41E8-B7C5-0AB3398AA59E}" type="presParOf" srcId="{0A823372-F235-4624-AD59-EC36081DABB5}" destId="{2B6C6849-3006-4DA4-9E31-7652676C0FDF}" srcOrd="2" destOrd="0" presId="urn:microsoft.com/office/officeart/2016/7/layout/BasicLinearProcessNumbered#1"/>
    <dgm:cxn modelId="{DFBE994F-FEC2-41C3-A499-99EC1F9D8508}" type="presParOf" srcId="{0A823372-F235-4624-AD59-EC36081DABB5}" destId="{0EA3E6E2-F97C-4CD2-9D9E-C20C329261A4}" srcOrd="3" destOrd="0" presId="urn:microsoft.com/office/officeart/2016/7/layout/BasicLinearProcessNumbered#1"/>
    <dgm:cxn modelId="{82ECE071-6F65-4F3B-B2D9-95E0DC1DD6B4}" type="presParOf" srcId="{4B6100C4-78D9-45A6-89FA-3AD7E4DA0FB0}" destId="{F5C3E7AA-ED57-4BD6-AFA7-51948B55FFA9}" srcOrd="5" destOrd="0" presId="urn:microsoft.com/office/officeart/2016/7/layout/BasicLinearProcessNumbered#1"/>
    <dgm:cxn modelId="{2D5C3799-CC70-4368-9CF7-0292702305DD}" type="presParOf" srcId="{4B6100C4-78D9-45A6-89FA-3AD7E4DA0FB0}" destId="{6073019C-E734-442F-A825-0A102A34CE11}" srcOrd="6" destOrd="0" presId="urn:microsoft.com/office/officeart/2016/7/layout/BasicLinearProcessNumbered#1"/>
    <dgm:cxn modelId="{6735BACD-111A-4F47-96FF-B6547C44D6F8}" type="presParOf" srcId="{6073019C-E734-442F-A825-0A102A34CE11}" destId="{3B86FC39-3C62-4F42-9B46-9464383F0019}" srcOrd="0" destOrd="0" presId="urn:microsoft.com/office/officeart/2016/7/layout/BasicLinearProcessNumbered#1"/>
    <dgm:cxn modelId="{A8749A72-8265-4DC4-A6E2-11B00B629F75}" type="presParOf" srcId="{6073019C-E734-442F-A825-0A102A34CE11}" destId="{D8EFAE45-F8D9-454C-961C-5714DB1D7DD7}" srcOrd="1" destOrd="0" presId="urn:microsoft.com/office/officeart/2016/7/layout/BasicLinearProcessNumbered#1"/>
    <dgm:cxn modelId="{411DEE74-BEF0-4F69-9FC6-B6D27E1FE660}" type="presParOf" srcId="{6073019C-E734-442F-A825-0A102A34CE11}" destId="{B2478B31-2AAA-4561-BAF0-CB2557F91487}" srcOrd="2" destOrd="0" presId="urn:microsoft.com/office/officeart/2016/7/layout/BasicLinearProcessNumbered#1"/>
    <dgm:cxn modelId="{DDA2864C-6EBA-452B-8B91-5F5C2ED83439}" type="presParOf" srcId="{6073019C-E734-442F-A825-0A102A34CE11}" destId="{D8F03235-14EC-45BE-B2A6-140382C3934A}" srcOrd="3" destOrd="0" presId="urn:microsoft.com/office/officeart/2016/7/layout/BasicLinearProcessNumbered#1"/>
    <dgm:cxn modelId="{D4634019-E07E-49A7-BC42-B5EFCC0642CB}" type="presParOf" srcId="{4B6100C4-78D9-45A6-89FA-3AD7E4DA0FB0}" destId="{4B7916C1-03E1-4942-BD10-707E506CE52E}" srcOrd="7" destOrd="0" presId="urn:microsoft.com/office/officeart/2016/7/layout/BasicLinearProcessNumbered#1"/>
    <dgm:cxn modelId="{24DA90D0-355B-4984-8BCA-32BBE0C5AF90}" type="presParOf" srcId="{4B6100C4-78D9-45A6-89FA-3AD7E4DA0FB0}" destId="{8D394B60-7980-4794-B60B-8E8BCEA8DB95}" srcOrd="8" destOrd="0" presId="urn:microsoft.com/office/officeart/2016/7/layout/BasicLinearProcessNumbered#1"/>
    <dgm:cxn modelId="{C770F8D2-252F-45D6-8BE8-5206D8502CC6}" type="presParOf" srcId="{8D394B60-7980-4794-B60B-8E8BCEA8DB95}" destId="{62A1CDAB-91F5-4907-BFB4-895B26B19A28}" srcOrd="0" destOrd="0" presId="urn:microsoft.com/office/officeart/2016/7/layout/BasicLinearProcessNumbered#1"/>
    <dgm:cxn modelId="{0DD30A83-8A5C-4036-BCD5-2DA251BBBD35}" type="presParOf" srcId="{8D394B60-7980-4794-B60B-8E8BCEA8DB95}" destId="{894BE493-E50D-4517-B2F1-E4F8488E4C95}" srcOrd="1" destOrd="0" presId="urn:microsoft.com/office/officeart/2016/7/layout/BasicLinearProcessNumbered#1"/>
    <dgm:cxn modelId="{2F7C0B0C-DC99-40F1-83C0-54280313D935}" type="presParOf" srcId="{8D394B60-7980-4794-B60B-8E8BCEA8DB95}" destId="{114BC4F9-18E1-4A45-B550-1736882DE6EE}" srcOrd="2" destOrd="0" presId="urn:microsoft.com/office/officeart/2016/7/layout/BasicLinearProcessNumbered#1"/>
    <dgm:cxn modelId="{5CAC17E4-E77C-4258-B115-A156406E9048}" type="presParOf" srcId="{8D394B60-7980-4794-B60B-8E8BCEA8DB95}" destId="{4270FF27-7CEA-4E86-9E8C-56F0231779DB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0711AC-7DE8-4497-9616-11EC2851818B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4DBAAF4-4783-4D16-AED8-8C448761DCC1}">
      <dgm:prSet/>
      <dgm:spPr/>
      <dgm:t>
        <a:bodyPr/>
        <a:lstStyle/>
        <a:p>
          <a:r>
            <a:rPr lang="en-GB"/>
            <a:t>Following have been discussion</a:t>
          </a:r>
          <a:endParaRPr lang="en-US"/>
        </a:p>
      </dgm:t>
    </dgm:pt>
    <dgm:pt modelId="{936F124D-5A49-478D-9C71-F1C632A7873D}" type="parTrans" cxnId="{1DF4E1B6-F91A-4326-A148-9121B65548C9}">
      <dgm:prSet/>
      <dgm:spPr/>
      <dgm:t>
        <a:bodyPr/>
        <a:lstStyle/>
        <a:p>
          <a:endParaRPr lang="en-US"/>
        </a:p>
      </dgm:t>
    </dgm:pt>
    <dgm:pt modelId="{DF004A3B-3EF6-45AE-855E-C8482911758D}" type="sibTrans" cxnId="{1DF4E1B6-F91A-4326-A148-9121B65548C9}">
      <dgm:prSet/>
      <dgm:spPr/>
      <dgm:t>
        <a:bodyPr/>
        <a:lstStyle/>
        <a:p>
          <a:endParaRPr lang="en-US"/>
        </a:p>
      </dgm:t>
    </dgm:pt>
    <dgm:pt modelId="{F4DE116A-B295-42F2-9AAB-6B38B8DFE000}">
      <dgm:prSet/>
      <dgm:spPr/>
      <dgm:t>
        <a:bodyPr/>
        <a:lstStyle/>
        <a:p>
          <a:r>
            <a:rPr lang="en-GB"/>
            <a:t>Background of the study: </a:t>
          </a:r>
          <a:endParaRPr lang="en-US"/>
        </a:p>
      </dgm:t>
    </dgm:pt>
    <dgm:pt modelId="{CEBD67DA-0A35-4AC5-85D6-A4E0F4486432}" type="parTrans" cxnId="{207EFB47-C3C7-49E5-857A-CA64987ADFE1}">
      <dgm:prSet/>
      <dgm:spPr/>
      <dgm:t>
        <a:bodyPr/>
        <a:lstStyle/>
        <a:p>
          <a:endParaRPr lang="en-US"/>
        </a:p>
      </dgm:t>
    </dgm:pt>
    <dgm:pt modelId="{875D5A41-C89C-4EC9-89FA-BF2CB70BD4A2}" type="sibTrans" cxnId="{207EFB47-C3C7-49E5-857A-CA64987ADFE1}">
      <dgm:prSet/>
      <dgm:spPr/>
      <dgm:t>
        <a:bodyPr/>
        <a:lstStyle/>
        <a:p>
          <a:endParaRPr lang="en-US"/>
        </a:p>
      </dgm:t>
    </dgm:pt>
    <dgm:pt modelId="{AFE6E042-1DCC-4B13-8E32-B62A0D8AF58F}">
      <dgm:prSet/>
      <dgm:spPr/>
      <dgm:t>
        <a:bodyPr/>
        <a:lstStyle/>
        <a:p>
          <a:r>
            <a:rPr lang="en-GB"/>
            <a:t>A social welfare state</a:t>
          </a:r>
          <a:endParaRPr lang="en-US"/>
        </a:p>
      </dgm:t>
    </dgm:pt>
    <dgm:pt modelId="{CE83ACED-D835-4F7A-AEC9-82BCC18419CB}" type="parTrans" cxnId="{B5DC2094-C9DE-421F-B04B-3D7A7315D25E}">
      <dgm:prSet/>
      <dgm:spPr/>
      <dgm:t>
        <a:bodyPr/>
        <a:lstStyle/>
        <a:p>
          <a:endParaRPr lang="en-US"/>
        </a:p>
      </dgm:t>
    </dgm:pt>
    <dgm:pt modelId="{F8060B70-2848-43EE-942C-A96109BF8295}" type="sibTrans" cxnId="{B5DC2094-C9DE-421F-B04B-3D7A7315D25E}">
      <dgm:prSet/>
      <dgm:spPr/>
      <dgm:t>
        <a:bodyPr/>
        <a:lstStyle/>
        <a:p>
          <a:endParaRPr lang="en-US"/>
        </a:p>
      </dgm:t>
    </dgm:pt>
    <dgm:pt modelId="{7572015E-DBAF-4E72-99A0-D72E27095151}">
      <dgm:prSet/>
      <dgm:spPr/>
      <dgm:t>
        <a:bodyPr/>
        <a:lstStyle/>
        <a:p>
          <a:r>
            <a:rPr lang="en-GB" dirty="0"/>
            <a:t>Tax grey areas</a:t>
          </a:r>
          <a:endParaRPr lang="en-US" dirty="0"/>
        </a:p>
      </dgm:t>
    </dgm:pt>
    <dgm:pt modelId="{783D4156-834A-456E-B35F-223F3C17C272}" type="parTrans" cxnId="{AF5FEDFC-02C3-4960-BF03-49406897F7D5}">
      <dgm:prSet/>
      <dgm:spPr/>
      <dgm:t>
        <a:bodyPr/>
        <a:lstStyle/>
        <a:p>
          <a:endParaRPr lang="en-US"/>
        </a:p>
      </dgm:t>
    </dgm:pt>
    <dgm:pt modelId="{E939F299-44AB-4AFB-85E8-5B4AECB8BA91}" type="sibTrans" cxnId="{AF5FEDFC-02C3-4960-BF03-49406897F7D5}">
      <dgm:prSet/>
      <dgm:spPr/>
      <dgm:t>
        <a:bodyPr/>
        <a:lstStyle/>
        <a:p>
          <a:endParaRPr lang="en-US"/>
        </a:p>
      </dgm:t>
    </dgm:pt>
    <dgm:pt modelId="{EFB369C6-F559-49A3-970F-24050F874CB6}">
      <dgm:prSet/>
      <dgm:spPr/>
      <dgm:t>
        <a:bodyPr/>
        <a:lstStyle/>
        <a:p>
          <a:r>
            <a:rPr lang="en-GB"/>
            <a:t>Problem related to tax evasion</a:t>
          </a:r>
          <a:endParaRPr lang="en-US"/>
        </a:p>
      </dgm:t>
    </dgm:pt>
    <dgm:pt modelId="{197B240A-900A-421B-BF51-D5DF5BBBB9C0}" type="parTrans" cxnId="{BE7C8448-4FD2-4A65-BB07-E3278F690A97}">
      <dgm:prSet/>
      <dgm:spPr/>
      <dgm:t>
        <a:bodyPr/>
        <a:lstStyle/>
        <a:p>
          <a:endParaRPr lang="en-US"/>
        </a:p>
      </dgm:t>
    </dgm:pt>
    <dgm:pt modelId="{6127BE47-6370-4D21-9487-9283E63EB329}" type="sibTrans" cxnId="{BE7C8448-4FD2-4A65-BB07-E3278F690A97}">
      <dgm:prSet/>
      <dgm:spPr/>
      <dgm:t>
        <a:bodyPr/>
        <a:lstStyle/>
        <a:p>
          <a:endParaRPr lang="en-US"/>
        </a:p>
      </dgm:t>
    </dgm:pt>
    <dgm:pt modelId="{BB985ABD-B0C8-4964-8F8B-438D928BA42A}">
      <dgm:prSet/>
      <dgm:spPr/>
      <dgm:t>
        <a:bodyPr/>
        <a:lstStyle/>
        <a:p>
          <a:r>
            <a:rPr lang="en-GB"/>
            <a:t>Sole proprietors and tax evasion</a:t>
          </a:r>
          <a:endParaRPr lang="en-US"/>
        </a:p>
      </dgm:t>
    </dgm:pt>
    <dgm:pt modelId="{3B35A5AF-DCC1-41C5-B620-8EA8261CFCA8}" type="parTrans" cxnId="{054F21FE-A558-4184-8B61-F3D2449FF4DB}">
      <dgm:prSet/>
      <dgm:spPr/>
      <dgm:t>
        <a:bodyPr/>
        <a:lstStyle/>
        <a:p>
          <a:endParaRPr lang="en-US"/>
        </a:p>
      </dgm:t>
    </dgm:pt>
    <dgm:pt modelId="{1F12D6CB-3ACA-4BF0-905B-04C34E7A2157}" type="sibTrans" cxnId="{054F21FE-A558-4184-8B61-F3D2449FF4DB}">
      <dgm:prSet/>
      <dgm:spPr/>
      <dgm:t>
        <a:bodyPr/>
        <a:lstStyle/>
        <a:p>
          <a:endParaRPr lang="en-US"/>
        </a:p>
      </dgm:t>
    </dgm:pt>
    <dgm:pt modelId="{178D0ECF-554D-4386-8007-8C4AAD57AFF6}">
      <dgm:prSet/>
      <dgm:spPr/>
      <dgm:t>
        <a:bodyPr/>
        <a:lstStyle/>
        <a:p>
          <a:r>
            <a:rPr lang="en-GB" b="1" dirty="0"/>
            <a:t>Problem statement:</a:t>
          </a:r>
          <a:endParaRPr lang="en-US" b="1" dirty="0"/>
        </a:p>
      </dgm:t>
    </dgm:pt>
    <dgm:pt modelId="{6E81B9D8-5DEB-48A7-B3B8-B30BE765A957}" type="parTrans" cxnId="{8E9E0A04-5495-4590-A91F-0D49FB16D7A8}">
      <dgm:prSet/>
      <dgm:spPr/>
      <dgm:t>
        <a:bodyPr/>
        <a:lstStyle/>
        <a:p>
          <a:endParaRPr lang="en-US"/>
        </a:p>
      </dgm:t>
    </dgm:pt>
    <dgm:pt modelId="{2CC7D93F-E8EA-4A0D-BB4B-5C93A55A5FD1}" type="sibTrans" cxnId="{8E9E0A04-5495-4590-A91F-0D49FB16D7A8}">
      <dgm:prSet/>
      <dgm:spPr/>
      <dgm:t>
        <a:bodyPr/>
        <a:lstStyle/>
        <a:p>
          <a:endParaRPr lang="en-US"/>
        </a:p>
      </dgm:t>
    </dgm:pt>
    <dgm:pt modelId="{520DAAD3-380A-4554-80D8-E21F72C50D23}">
      <dgm:prSet/>
      <dgm:spPr/>
      <dgm:t>
        <a:bodyPr/>
        <a:lstStyle/>
        <a:p>
          <a:r>
            <a:rPr lang="en-GB" dirty="0"/>
            <a:t>Tax evasion techniques</a:t>
          </a:r>
          <a:endParaRPr lang="en-US" dirty="0"/>
        </a:p>
      </dgm:t>
    </dgm:pt>
    <dgm:pt modelId="{743864D2-9C6D-4589-98F2-47DC2A7B128F}" type="parTrans" cxnId="{56D8210F-DA2F-49AC-9611-8B880B0E5B07}">
      <dgm:prSet/>
      <dgm:spPr/>
      <dgm:t>
        <a:bodyPr/>
        <a:lstStyle/>
        <a:p>
          <a:endParaRPr lang="en-US"/>
        </a:p>
      </dgm:t>
    </dgm:pt>
    <dgm:pt modelId="{D1ABAEC6-A7AE-4844-8E89-F9928F97DC6E}" type="sibTrans" cxnId="{56D8210F-DA2F-49AC-9611-8B880B0E5B07}">
      <dgm:prSet/>
      <dgm:spPr/>
      <dgm:t>
        <a:bodyPr/>
        <a:lstStyle/>
        <a:p>
          <a:endParaRPr lang="en-US"/>
        </a:p>
      </dgm:t>
    </dgm:pt>
    <dgm:pt modelId="{94DBDFF5-C953-4331-AEE0-1710EFB8AF01}">
      <dgm:prSet/>
      <dgm:spPr/>
      <dgm:t>
        <a:bodyPr/>
        <a:lstStyle/>
        <a:p>
          <a:r>
            <a:rPr lang="en-GB" b="1" dirty="0"/>
            <a:t>Solution: </a:t>
          </a:r>
          <a:endParaRPr lang="en-US" b="1" dirty="0"/>
        </a:p>
      </dgm:t>
    </dgm:pt>
    <dgm:pt modelId="{61123C58-58F6-4CEE-8072-0B107AABD428}" type="parTrans" cxnId="{FF75ACC7-D2C7-4582-ADB8-7B0B87B22756}">
      <dgm:prSet/>
      <dgm:spPr/>
      <dgm:t>
        <a:bodyPr/>
        <a:lstStyle/>
        <a:p>
          <a:endParaRPr lang="en-US"/>
        </a:p>
      </dgm:t>
    </dgm:pt>
    <dgm:pt modelId="{A1B1C768-3072-4998-A832-9AE87222FC04}" type="sibTrans" cxnId="{FF75ACC7-D2C7-4582-ADB8-7B0B87B22756}">
      <dgm:prSet/>
      <dgm:spPr/>
      <dgm:t>
        <a:bodyPr/>
        <a:lstStyle/>
        <a:p>
          <a:endParaRPr lang="en-US"/>
        </a:p>
      </dgm:t>
    </dgm:pt>
    <dgm:pt modelId="{DBEEBDAA-CA19-4028-9179-61170E2AD258}">
      <dgm:prSet/>
      <dgm:spPr/>
      <dgm:t>
        <a:bodyPr/>
        <a:lstStyle/>
        <a:p>
          <a:r>
            <a:rPr lang="en-GB" dirty="0"/>
            <a:t>Automation as a most effective solution</a:t>
          </a:r>
          <a:endParaRPr lang="en-US" dirty="0"/>
        </a:p>
      </dgm:t>
    </dgm:pt>
    <dgm:pt modelId="{F5EFBEA0-4035-445D-BC07-74C250AD863D}" type="parTrans" cxnId="{A0E51EC4-9761-4EA3-8EA1-CC26CEFAA2B0}">
      <dgm:prSet/>
      <dgm:spPr/>
      <dgm:t>
        <a:bodyPr/>
        <a:lstStyle/>
        <a:p>
          <a:endParaRPr lang="en-US"/>
        </a:p>
      </dgm:t>
    </dgm:pt>
    <dgm:pt modelId="{0B0AA3FB-6D20-4022-B3C9-F92E1FE61DD4}" type="sibTrans" cxnId="{A0E51EC4-9761-4EA3-8EA1-CC26CEFAA2B0}">
      <dgm:prSet/>
      <dgm:spPr/>
      <dgm:t>
        <a:bodyPr/>
        <a:lstStyle/>
        <a:p>
          <a:endParaRPr lang="en-US"/>
        </a:p>
      </dgm:t>
    </dgm:pt>
    <dgm:pt modelId="{C526F8BA-2620-444D-A97B-52DAE6C6C4EB}" type="pres">
      <dgm:prSet presAssocID="{1C0711AC-7DE8-4497-9616-11EC2851818B}" presName="linear" presStyleCnt="0">
        <dgm:presLayoutVars>
          <dgm:dir/>
          <dgm:animLvl val="lvl"/>
          <dgm:resizeHandles val="exact"/>
        </dgm:presLayoutVars>
      </dgm:prSet>
      <dgm:spPr/>
    </dgm:pt>
    <dgm:pt modelId="{22DFDA1E-5168-4B26-A193-ADE20D6E9AF1}" type="pres">
      <dgm:prSet presAssocID="{A4DBAAF4-4783-4D16-AED8-8C448761DCC1}" presName="parentLin" presStyleCnt="0"/>
      <dgm:spPr/>
    </dgm:pt>
    <dgm:pt modelId="{1D45BC22-1A7D-490B-99C3-BD2A24B181F9}" type="pres">
      <dgm:prSet presAssocID="{A4DBAAF4-4783-4D16-AED8-8C448761DCC1}" presName="parentLeftMargin" presStyleLbl="node1" presStyleIdx="0" presStyleCnt="1"/>
      <dgm:spPr/>
    </dgm:pt>
    <dgm:pt modelId="{A555BD05-2193-4166-8986-1014128C260E}" type="pres">
      <dgm:prSet presAssocID="{A4DBAAF4-4783-4D16-AED8-8C448761DCC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6E388C0-B774-4352-BB5E-2EDA975A3511}" type="pres">
      <dgm:prSet presAssocID="{A4DBAAF4-4783-4D16-AED8-8C448761DCC1}" presName="negativeSpace" presStyleCnt="0"/>
      <dgm:spPr/>
    </dgm:pt>
    <dgm:pt modelId="{A1A07B35-AB9E-4711-9A41-910FDBC3D8A3}" type="pres">
      <dgm:prSet presAssocID="{A4DBAAF4-4783-4D16-AED8-8C448761DCC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E9E0A04-5495-4590-A91F-0D49FB16D7A8}" srcId="{A4DBAAF4-4783-4D16-AED8-8C448761DCC1}" destId="{178D0ECF-554D-4386-8007-8C4AAD57AFF6}" srcOrd="1" destOrd="0" parTransId="{6E81B9D8-5DEB-48A7-B3B8-B30BE765A957}" sibTransId="{2CC7D93F-E8EA-4A0D-BB4B-5C93A55A5FD1}"/>
    <dgm:cxn modelId="{C11BF905-8D0A-4733-9084-058F9C15CDA5}" type="presOf" srcId="{1C0711AC-7DE8-4497-9616-11EC2851818B}" destId="{C526F8BA-2620-444D-A97B-52DAE6C6C4EB}" srcOrd="0" destOrd="0" presId="urn:microsoft.com/office/officeart/2005/8/layout/list1"/>
    <dgm:cxn modelId="{56D8210F-DA2F-49AC-9611-8B880B0E5B07}" srcId="{178D0ECF-554D-4386-8007-8C4AAD57AFF6}" destId="{520DAAD3-380A-4554-80D8-E21F72C50D23}" srcOrd="0" destOrd="0" parTransId="{743864D2-9C6D-4589-98F2-47DC2A7B128F}" sibTransId="{D1ABAEC6-A7AE-4844-8E89-F9928F97DC6E}"/>
    <dgm:cxn modelId="{846C523C-2A18-4120-82E2-9A9E25643E4E}" type="presOf" srcId="{AFE6E042-1DCC-4B13-8E32-B62A0D8AF58F}" destId="{A1A07B35-AB9E-4711-9A41-910FDBC3D8A3}" srcOrd="0" destOrd="1" presId="urn:microsoft.com/office/officeart/2005/8/layout/list1"/>
    <dgm:cxn modelId="{1B67BC5B-204B-49AD-9646-72859DD8283F}" type="presOf" srcId="{520DAAD3-380A-4554-80D8-E21F72C50D23}" destId="{A1A07B35-AB9E-4711-9A41-910FDBC3D8A3}" srcOrd="0" destOrd="6" presId="urn:microsoft.com/office/officeart/2005/8/layout/list1"/>
    <dgm:cxn modelId="{207EFB47-C3C7-49E5-857A-CA64987ADFE1}" srcId="{A4DBAAF4-4783-4D16-AED8-8C448761DCC1}" destId="{F4DE116A-B295-42F2-9AAB-6B38B8DFE000}" srcOrd="0" destOrd="0" parTransId="{CEBD67DA-0A35-4AC5-85D6-A4E0F4486432}" sibTransId="{875D5A41-C89C-4EC9-89FA-BF2CB70BD4A2}"/>
    <dgm:cxn modelId="{BE7C8448-4FD2-4A65-BB07-E3278F690A97}" srcId="{F4DE116A-B295-42F2-9AAB-6B38B8DFE000}" destId="{EFB369C6-F559-49A3-970F-24050F874CB6}" srcOrd="2" destOrd="0" parTransId="{197B240A-900A-421B-BF51-D5DF5BBBB9C0}" sibTransId="{6127BE47-6370-4D21-9487-9283E63EB329}"/>
    <dgm:cxn modelId="{D1ADA16B-F709-461E-B9A1-95C33F3C57B8}" type="presOf" srcId="{A4DBAAF4-4783-4D16-AED8-8C448761DCC1}" destId="{A555BD05-2193-4166-8986-1014128C260E}" srcOrd="1" destOrd="0" presId="urn:microsoft.com/office/officeart/2005/8/layout/list1"/>
    <dgm:cxn modelId="{5EAFB678-6807-4C53-BD15-FF4442CF2EF1}" type="presOf" srcId="{BB985ABD-B0C8-4964-8F8B-438D928BA42A}" destId="{A1A07B35-AB9E-4711-9A41-910FDBC3D8A3}" srcOrd="0" destOrd="4" presId="urn:microsoft.com/office/officeart/2005/8/layout/list1"/>
    <dgm:cxn modelId="{17ACB98D-C94D-4A39-AF9F-C7EDCBE099B6}" type="presOf" srcId="{EFB369C6-F559-49A3-970F-24050F874CB6}" destId="{A1A07B35-AB9E-4711-9A41-910FDBC3D8A3}" srcOrd="0" destOrd="3" presId="urn:microsoft.com/office/officeart/2005/8/layout/list1"/>
    <dgm:cxn modelId="{B5DC2094-C9DE-421F-B04B-3D7A7315D25E}" srcId="{F4DE116A-B295-42F2-9AAB-6B38B8DFE000}" destId="{AFE6E042-1DCC-4B13-8E32-B62A0D8AF58F}" srcOrd="0" destOrd="0" parTransId="{CE83ACED-D835-4F7A-AEC9-82BCC18419CB}" sibTransId="{F8060B70-2848-43EE-942C-A96109BF8295}"/>
    <dgm:cxn modelId="{47B0A398-5BF6-4614-B0A8-78E6D6DE4A0D}" type="presOf" srcId="{F4DE116A-B295-42F2-9AAB-6B38B8DFE000}" destId="{A1A07B35-AB9E-4711-9A41-910FDBC3D8A3}" srcOrd="0" destOrd="0" presId="urn:microsoft.com/office/officeart/2005/8/layout/list1"/>
    <dgm:cxn modelId="{F17392A0-E88F-4AEF-BD84-8339691E9784}" type="presOf" srcId="{A4DBAAF4-4783-4D16-AED8-8C448761DCC1}" destId="{1D45BC22-1A7D-490B-99C3-BD2A24B181F9}" srcOrd="0" destOrd="0" presId="urn:microsoft.com/office/officeart/2005/8/layout/list1"/>
    <dgm:cxn modelId="{1DF4E1B6-F91A-4326-A148-9121B65548C9}" srcId="{1C0711AC-7DE8-4497-9616-11EC2851818B}" destId="{A4DBAAF4-4783-4D16-AED8-8C448761DCC1}" srcOrd="0" destOrd="0" parTransId="{936F124D-5A49-478D-9C71-F1C632A7873D}" sibTransId="{DF004A3B-3EF6-45AE-855E-C8482911758D}"/>
    <dgm:cxn modelId="{A0E51EC4-9761-4EA3-8EA1-CC26CEFAA2B0}" srcId="{94DBDFF5-C953-4331-AEE0-1710EFB8AF01}" destId="{DBEEBDAA-CA19-4028-9179-61170E2AD258}" srcOrd="0" destOrd="0" parTransId="{F5EFBEA0-4035-445D-BC07-74C250AD863D}" sibTransId="{0B0AA3FB-6D20-4022-B3C9-F92E1FE61DD4}"/>
    <dgm:cxn modelId="{FF75ACC7-D2C7-4582-ADB8-7B0B87B22756}" srcId="{A4DBAAF4-4783-4D16-AED8-8C448761DCC1}" destId="{94DBDFF5-C953-4331-AEE0-1710EFB8AF01}" srcOrd="2" destOrd="0" parTransId="{61123C58-58F6-4CEE-8072-0B107AABD428}" sibTransId="{A1B1C768-3072-4998-A832-9AE87222FC04}"/>
    <dgm:cxn modelId="{20E69ED6-3B51-43FF-BFDC-EFC3C89D62B8}" type="presOf" srcId="{178D0ECF-554D-4386-8007-8C4AAD57AFF6}" destId="{A1A07B35-AB9E-4711-9A41-910FDBC3D8A3}" srcOrd="0" destOrd="5" presId="urn:microsoft.com/office/officeart/2005/8/layout/list1"/>
    <dgm:cxn modelId="{92C831E6-6226-4727-8A96-2DC3B516A543}" type="presOf" srcId="{7572015E-DBAF-4E72-99A0-D72E27095151}" destId="{A1A07B35-AB9E-4711-9A41-910FDBC3D8A3}" srcOrd="0" destOrd="2" presId="urn:microsoft.com/office/officeart/2005/8/layout/list1"/>
    <dgm:cxn modelId="{61BBB0EC-61E5-4D19-8271-5CD47EB4D2AC}" type="presOf" srcId="{DBEEBDAA-CA19-4028-9179-61170E2AD258}" destId="{A1A07B35-AB9E-4711-9A41-910FDBC3D8A3}" srcOrd="0" destOrd="8" presId="urn:microsoft.com/office/officeart/2005/8/layout/list1"/>
    <dgm:cxn modelId="{724FA5F3-FEDA-45D6-9DBF-C575411AAE64}" type="presOf" srcId="{94DBDFF5-C953-4331-AEE0-1710EFB8AF01}" destId="{A1A07B35-AB9E-4711-9A41-910FDBC3D8A3}" srcOrd="0" destOrd="7" presId="urn:microsoft.com/office/officeart/2005/8/layout/list1"/>
    <dgm:cxn modelId="{AF5FEDFC-02C3-4960-BF03-49406897F7D5}" srcId="{F4DE116A-B295-42F2-9AAB-6B38B8DFE000}" destId="{7572015E-DBAF-4E72-99A0-D72E27095151}" srcOrd="1" destOrd="0" parTransId="{783D4156-834A-456E-B35F-223F3C17C272}" sibTransId="{E939F299-44AB-4AFB-85E8-5B4AECB8BA91}"/>
    <dgm:cxn modelId="{054F21FE-A558-4184-8B61-F3D2449FF4DB}" srcId="{F4DE116A-B295-42F2-9AAB-6B38B8DFE000}" destId="{BB985ABD-B0C8-4964-8F8B-438D928BA42A}" srcOrd="3" destOrd="0" parTransId="{3B35A5AF-DCC1-41C5-B620-8EA8261CFCA8}" sibTransId="{1F12D6CB-3ACA-4BF0-905B-04C34E7A2157}"/>
    <dgm:cxn modelId="{41084F76-6E32-4B82-8D1D-84B532824DCA}" type="presParOf" srcId="{C526F8BA-2620-444D-A97B-52DAE6C6C4EB}" destId="{22DFDA1E-5168-4B26-A193-ADE20D6E9AF1}" srcOrd="0" destOrd="0" presId="urn:microsoft.com/office/officeart/2005/8/layout/list1"/>
    <dgm:cxn modelId="{686BBB98-1E78-41E6-BA40-AA7D169CDD34}" type="presParOf" srcId="{22DFDA1E-5168-4B26-A193-ADE20D6E9AF1}" destId="{1D45BC22-1A7D-490B-99C3-BD2A24B181F9}" srcOrd="0" destOrd="0" presId="urn:microsoft.com/office/officeart/2005/8/layout/list1"/>
    <dgm:cxn modelId="{21102EF1-724E-42B3-A0F0-3B1839577DD9}" type="presParOf" srcId="{22DFDA1E-5168-4B26-A193-ADE20D6E9AF1}" destId="{A555BD05-2193-4166-8986-1014128C260E}" srcOrd="1" destOrd="0" presId="urn:microsoft.com/office/officeart/2005/8/layout/list1"/>
    <dgm:cxn modelId="{A35C2CE5-16AF-45EE-854A-EB1FF3804104}" type="presParOf" srcId="{C526F8BA-2620-444D-A97B-52DAE6C6C4EB}" destId="{56E388C0-B774-4352-BB5E-2EDA975A3511}" srcOrd="1" destOrd="0" presId="urn:microsoft.com/office/officeart/2005/8/layout/list1"/>
    <dgm:cxn modelId="{22D773A8-5D58-414E-8713-A83E981750F9}" type="presParOf" srcId="{C526F8BA-2620-444D-A97B-52DAE6C6C4EB}" destId="{A1A07B35-AB9E-4711-9A41-910FDBC3D8A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BE0489-4FFD-41A4-89B5-B9F7750B2E1C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058A6FC-C861-46F2-9D24-70172B8E4801}">
      <dgm:prSet/>
      <dgm:spPr/>
      <dgm:t>
        <a:bodyPr/>
        <a:lstStyle/>
        <a:p>
          <a:r>
            <a:rPr lang="en-GB" b="1" dirty="0"/>
            <a:t>Tax Evasion Techniques :</a:t>
          </a:r>
          <a:endParaRPr lang="en-US" dirty="0"/>
        </a:p>
      </dgm:t>
    </dgm:pt>
    <dgm:pt modelId="{D45EA981-59DD-494B-AD31-5EEB24EC9BE9}" type="parTrans" cxnId="{38E64484-683C-46B4-BD61-54DF7CE1C3D5}">
      <dgm:prSet/>
      <dgm:spPr/>
      <dgm:t>
        <a:bodyPr/>
        <a:lstStyle/>
        <a:p>
          <a:endParaRPr lang="en-US"/>
        </a:p>
      </dgm:t>
    </dgm:pt>
    <dgm:pt modelId="{BB1EFC7E-AB71-41AB-AA6F-D72963CCEB0B}" type="sibTrans" cxnId="{38E64484-683C-46B4-BD61-54DF7CE1C3D5}">
      <dgm:prSet/>
      <dgm:spPr/>
      <dgm:t>
        <a:bodyPr/>
        <a:lstStyle/>
        <a:p>
          <a:endParaRPr lang="en-US"/>
        </a:p>
      </dgm:t>
    </dgm:pt>
    <dgm:pt modelId="{8FBB68C8-E66F-4F1A-BAFB-6BBD0FB1A556}">
      <dgm:prSet/>
      <dgm:spPr/>
      <dgm:t>
        <a:bodyPr/>
        <a:lstStyle/>
        <a:p>
          <a:r>
            <a:rPr lang="en-GB"/>
            <a:t>hiding cash transactions</a:t>
          </a:r>
          <a:endParaRPr lang="en-US"/>
        </a:p>
      </dgm:t>
    </dgm:pt>
    <dgm:pt modelId="{4AA12371-69BE-4C79-8C21-44A0AC7E5265}" type="parTrans" cxnId="{C53006AD-F86A-4A9C-9F97-B5A4E83F830A}">
      <dgm:prSet/>
      <dgm:spPr/>
      <dgm:t>
        <a:bodyPr/>
        <a:lstStyle/>
        <a:p>
          <a:endParaRPr lang="en-US"/>
        </a:p>
      </dgm:t>
    </dgm:pt>
    <dgm:pt modelId="{B57C4FA1-B6FC-4CF1-814B-47CABF79B486}" type="sibTrans" cxnId="{C53006AD-F86A-4A9C-9F97-B5A4E83F830A}">
      <dgm:prSet/>
      <dgm:spPr/>
      <dgm:t>
        <a:bodyPr/>
        <a:lstStyle/>
        <a:p>
          <a:endParaRPr lang="en-US"/>
        </a:p>
      </dgm:t>
    </dgm:pt>
    <dgm:pt modelId="{9A8E9353-2C68-4DB7-89BB-C86E1383E906}">
      <dgm:prSet/>
      <dgm:spPr/>
      <dgm:t>
        <a:bodyPr/>
        <a:lstStyle/>
        <a:p>
          <a:r>
            <a:rPr lang="en-GB"/>
            <a:t>Showing more expenses than actual</a:t>
          </a:r>
          <a:endParaRPr lang="en-US"/>
        </a:p>
      </dgm:t>
    </dgm:pt>
    <dgm:pt modelId="{B04BF001-C061-4CAB-8F13-17AD677E6A65}" type="parTrans" cxnId="{9898248F-40EC-4EAD-BE4D-4690EC2E0FD5}">
      <dgm:prSet/>
      <dgm:spPr/>
      <dgm:t>
        <a:bodyPr/>
        <a:lstStyle/>
        <a:p>
          <a:endParaRPr lang="en-US"/>
        </a:p>
      </dgm:t>
    </dgm:pt>
    <dgm:pt modelId="{C96768EF-9A6A-4464-AAC2-489ADD3E5984}" type="sibTrans" cxnId="{9898248F-40EC-4EAD-BE4D-4690EC2E0FD5}">
      <dgm:prSet/>
      <dgm:spPr/>
      <dgm:t>
        <a:bodyPr/>
        <a:lstStyle/>
        <a:p>
          <a:endParaRPr lang="en-US"/>
        </a:p>
      </dgm:t>
    </dgm:pt>
    <dgm:pt modelId="{968AA14C-D35F-4F56-ACDF-CC0DCF6824C5}">
      <dgm:prSet/>
      <dgm:spPr/>
      <dgm:t>
        <a:bodyPr/>
        <a:lstStyle/>
        <a:p>
          <a:r>
            <a:rPr lang="en-GB" dirty="0"/>
            <a:t>Show more depreciation on assets</a:t>
          </a:r>
          <a:endParaRPr lang="en-US" dirty="0"/>
        </a:p>
      </dgm:t>
    </dgm:pt>
    <dgm:pt modelId="{03936775-60BA-477B-A1F7-34C9815CB0CD}" type="parTrans" cxnId="{D587391F-1B57-40F2-B902-F6F5CE038162}">
      <dgm:prSet/>
      <dgm:spPr/>
      <dgm:t>
        <a:bodyPr/>
        <a:lstStyle/>
        <a:p>
          <a:endParaRPr lang="en-US"/>
        </a:p>
      </dgm:t>
    </dgm:pt>
    <dgm:pt modelId="{AB5C3A55-C269-4AA2-BE25-111CE6691727}" type="sibTrans" cxnId="{D587391F-1B57-40F2-B902-F6F5CE038162}">
      <dgm:prSet/>
      <dgm:spPr/>
      <dgm:t>
        <a:bodyPr/>
        <a:lstStyle/>
        <a:p>
          <a:endParaRPr lang="en-US"/>
        </a:p>
      </dgm:t>
    </dgm:pt>
    <dgm:pt modelId="{3CF704CD-17A6-4344-9904-C1B4F42D84BA}">
      <dgm:prSet/>
      <dgm:spPr/>
      <dgm:t>
        <a:bodyPr/>
        <a:lstStyle/>
        <a:p>
          <a:r>
            <a:rPr lang="en-GB" dirty="0"/>
            <a:t>Manipulating with employee fund</a:t>
          </a:r>
          <a:endParaRPr lang="en-US" dirty="0"/>
        </a:p>
      </dgm:t>
    </dgm:pt>
    <dgm:pt modelId="{6F3FA49B-81DD-4C16-A24C-B8329B511EDF}" type="parTrans" cxnId="{009A8319-8F4F-4F1C-AA7B-FD7EF85FB2D7}">
      <dgm:prSet/>
      <dgm:spPr/>
      <dgm:t>
        <a:bodyPr/>
        <a:lstStyle/>
        <a:p>
          <a:endParaRPr lang="en-US"/>
        </a:p>
      </dgm:t>
    </dgm:pt>
    <dgm:pt modelId="{C2373DCB-ED8C-4CFA-A20C-C19E50EFD2C9}" type="sibTrans" cxnId="{009A8319-8F4F-4F1C-AA7B-FD7EF85FB2D7}">
      <dgm:prSet/>
      <dgm:spPr/>
      <dgm:t>
        <a:bodyPr/>
        <a:lstStyle/>
        <a:p>
          <a:endParaRPr lang="en-US"/>
        </a:p>
      </dgm:t>
    </dgm:pt>
    <dgm:pt modelId="{CFF33746-CBB2-4963-9F78-D74DABE0623A}">
      <dgm:prSet/>
      <dgm:spPr/>
      <dgm:t>
        <a:bodyPr/>
        <a:lstStyle/>
        <a:p>
          <a:r>
            <a:rPr lang="en-GB" b="1" dirty="0"/>
            <a:t>Automation :</a:t>
          </a:r>
          <a:endParaRPr lang="en-US" dirty="0"/>
        </a:p>
      </dgm:t>
    </dgm:pt>
    <dgm:pt modelId="{1592616F-1AA7-4455-9FF1-22CF5D8A712B}" type="parTrans" cxnId="{6571C3DF-AB1F-416A-AACA-E2BF48DCFC79}">
      <dgm:prSet/>
      <dgm:spPr/>
      <dgm:t>
        <a:bodyPr/>
        <a:lstStyle/>
        <a:p>
          <a:endParaRPr lang="en-US"/>
        </a:p>
      </dgm:t>
    </dgm:pt>
    <dgm:pt modelId="{0C4AE873-D5B3-4FD8-ADB7-E0910E9634F9}" type="sibTrans" cxnId="{6571C3DF-AB1F-416A-AACA-E2BF48DCFC79}">
      <dgm:prSet/>
      <dgm:spPr/>
      <dgm:t>
        <a:bodyPr/>
        <a:lstStyle/>
        <a:p>
          <a:endParaRPr lang="en-US"/>
        </a:p>
      </dgm:t>
    </dgm:pt>
    <dgm:pt modelId="{8235BA63-79C0-4850-87DC-59CB12D0110D}">
      <dgm:prSet/>
      <dgm:spPr/>
      <dgm:t>
        <a:bodyPr/>
        <a:lstStyle/>
        <a:p>
          <a:r>
            <a:rPr lang="en-GB"/>
            <a:t>Robotic automation system</a:t>
          </a:r>
          <a:endParaRPr lang="en-US"/>
        </a:p>
      </dgm:t>
    </dgm:pt>
    <dgm:pt modelId="{A9DBBD4D-886A-4583-8B8C-4412BC0755D6}" type="parTrans" cxnId="{48EDADA3-4D5A-4B45-9C3C-9971A467D9DB}">
      <dgm:prSet/>
      <dgm:spPr/>
      <dgm:t>
        <a:bodyPr/>
        <a:lstStyle/>
        <a:p>
          <a:endParaRPr lang="en-US"/>
        </a:p>
      </dgm:t>
    </dgm:pt>
    <dgm:pt modelId="{37689EBA-09FE-4F04-929A-59BE5A374806}" type="sibTrans" cxnId="{48EDADA3-4D5A-4B45-9C3C-9971A467D9DB}">
      <dgm:prSet/>
      <dgm:spPr/>
      <dgm:t>
        <a:bodyPr/>
        <a:lstStyle/>
        <a:p>
          <a:endParaRPr lang="en-US"/>
        </a:p>
      </dgm:t>
    </dgm:pt>
    <dgm:pt modelId="{98A7B472-78F1-4C9F-8042-2280228396E9}">
      <dgm:prSet/>
      <dgm:spPr/>
      <dgm:t>
        <a:bodyPr/>
        <a:lstStyle/>
        <a:p>
          <a:r>
            <a:rPr lang="en-GB"/>
            <a:t>Software solution</a:t>
          </a:r>
          <a:endParaRPr lang="en-US"/>
        </a:p>
      </dgm:t>
    </dgm:pt>
    <dgm:pt modelId="{4F185942-B162-4BBA-8D8A-5B9E0E0D9BEB}" type="parTrans" cxnId="{43084182-1E99-4BC8-B7DD-0E448A3C5F48}">
      <dgm:prSet/>
      <dgm:spPr/>
      <dgm:t>
        <a:bodyPr/>
        <a:lstStyle/>
        <a:p>
          <a:endParaRPr lang="en-US"/>
        </a:p>
      </dgm:t>
    </dgm:pt>
    <dgm:pt modelId="{7E943858-4A30-4F0E-B318-1ADE2ABA1C77}" type="sibTrans" cxnId="{43084182-1E99-4BC8-B7DD-0E448A3C5F48}">
      <dgm:prSet/>
      <dgm:spPr/>
      <dgm:t>
        <a:bodyPr/>
        <a:lstStyle/>
        <a:p>
          <a:endParaRPr lang="en-US"/>
        </a:p>
      </dgm:t>
    </dgm:pt>
    <dgm:pt modelId="{B49E6F94-84D5-4F76-A1BD-7CE2D431F68B}">
      <dgm:prSet/>
      <dgm:spPr/>
      <dgm:t>
        <a:bodyPr/>
        <a:lstStyle/>
        <a:p>
          <a:r>
            <a:rPr lang="en-GB"/>
            <a:t>Coding system</a:t>
          </a:r>
          <a:endParaRPr lang="en-US"/>
        </a:p>
      </dgm:t>
    </dgm:pt>
    <dgm:pt modelId="{B8C77902-5139-4BE9-9D05-686823238D68}" type="parTrans" cxnId="{9A9B2DB4-D0D4-46D6-95D2-F9F66F94E036}">
      <dgm:prSet/>
      <dgm:spPr/>
      <dgm:t>
        <a:bodyPr/>
        <a:lstStyle/>
        <a:p>
          <a:endParaRPr lang="en-US"/>
        </a:p>
      </dgm:t>
    </dgm:pt>
    <dgm:pt modelId="{F9979F69-D40E-4E88-ADB9-CAD33B976BA6}" type="sibTrans" cxnId="{9A9B2DB4-D0D4-46D6-95D2-F9F66F94E036}">
      <dgm:prSet/>
      <dgm:spPr/>
      <dgm:t>
        <a:bodyPr/>
        <a:lstStyle/>
        <a:p>
          <a:endParaRPr lang="en-US"/>
        </a:p>
      </dgm:t>
    </dgm:pt>
    <dgm:pt modelId="{FF4F7698-291B-49AD-93FD-E8B923D75953}" type="pres">
      <dgm:prSet presAssocID="{80BE0489-4FFD-41A4-89B5-B9F7750B2E1C}" presName="diagram" presStyleCnt="0">
        <dgm:presLayoutVars>
          <dgm:dir/>
          <dgm:resizeHandles val="exact"/>
        </dgm:presLayoutVars>
      </dgm:prSet>
      <dgm:spPr/>
    </dgm:pt>
    <dgm:pt modelId="{1919BCC6-0FDD-46E4-BD18-F9DD88C7CA9D}" type="pres">
      <dgm:prSet presAssocID="{5058A6FC-C861-46F2-9D24-70172B8E4801}" presName="node" presStyleLbl="node1" presStyleIdx="0" presStyleCnt="9">
        <dgm:presLayoutVars>
          <dgm:bulletEnabled val="1"/>
        </dgm:presLayoutVars>
      </dgm:prSet>
      <dgm:spPr/>
    </dgm:pt>
    <dgm:pt modelId="{5F4F0006-6882-466C-93F8-2389CE5A1E76}" type="pres">
      <dgm:prSet presAssocID="{BB1EFC7E-AB71-41AB-AA6F-D72963CCEB0B}" presName="sibTrans" presStyleCnt="0"/>
      <dgm:spPr/>
    </dgm:pt>
    <dgm:pt modelId="{3E2D3B69-E9A5-4986-9C9D-125378A92E87}" type="pres">
      <dgm:prSet presAssocID="{8FBB68C8-E66F-4F1A-BAFB-6BBD0FB1A556}" presName="node" presStyleLbl="node1" presStyleIdx="1" presStyleCnt="9">
        <dgm:presLayoutVars>
          <dgm:bulletEnabled val="1"/>
        </dgm:presLayoutVars>
      </dgm:prSet>
      <dgm:spPr/>
    </dgm:pt>
    <dgm:pt modelId="{B91D9128-9035-4256-BA7D-B2A44437E9F9}" type="pres">
      <dgm:prSet presAssocID="{B57C4FA1-B6FC-4CF1-814B-47CABF79B486}" presName="sibTrans" presStyleCnt="0"/>
      <dgm:spPr/>
    </dgm:pt>
    <dgm:pt modelId="{1ECA01BE-C1B0-462F-99DE-47AAE6E3958C}" type="pres">
      <dgm:prSet presAssocID="{9A8E9353-2C68-4DB7-89BB-C86E1383E906}" presName="node" presStyleLbl="node1" presStyleIdx="2" presStyleCnt="9">
        <dgm:presLayoutVars>
          <dgm:bulletEnabled val="1"/>
        </dgm:presLayoutVars>
      </dgm:prSet>
      <dgm:spPr/>
    </dgm:pt>
    <dgm:pt modelId="{849F2F0A-39E2-4ED2-9655-4E13D3AB6675}" type="pres">
      <dgm:prSet presAssocID="{C96768EF-9A6A-4464-AAC2-489ADD3E5984}" presName="sibTrans" presStyleCnt="0"/>
      <dgm:spPr/>
    </dgm:pt>
    <dgm:pt modelId="{30E38120-58A4-4602-8D42-0492F0EC6F9B}" type="pres">
      <dgm:prSet presAssocID="{968AA14C-D35F-4F56-ACDF-CC0DCF6824C5}" presName="node" presStyleLbl="node1" presStyleIdx="3" presStyleCnt="9">
        <dgm:presLayoutVars>
          <dgm:bulletEnabled val="1"/>
        </dgm:presLayoutVars>
      </dgm:prSet>
      <dgm:spPr/>
    </dgm:pt>
    <dgm:pt modelId="{DFFBC721-8DD7-4730-8460-68156FCFD195}" type="pres">
      <dgm:prSet presAssocID="{AB5C3A55-C269-4AA2-BE25-111CE6691727}" presName="sibTrans" presStyleCnt="0"/>
      <dgm:spPr/>
    </dgm:pt>
    <dgm:pt modelId="{A3930B8B-02DE-4C97-BFA9-2FE797D882CB}" type="pres">
      <dgm:prSet presAssocID="{3CF704CD-17A6-4344-9904-C1B4F42D84BA}" presName="node" presStyleLbl="node1" presStyleIdx="4" presStyleCnt="9">
        <dgm:presLayoutVars>
          <dgm:bulletEnabled val="1"/>
        </dgm:presLayoutVars>
      </dgm:prSet>
      <dgm:spPr/>
    </dgm:pt>
    <dgm:pt modelId="{8B26F466-0F10-402C-AE6D-0BFDE8DFF926}" type="pres">
      <dgm:prSet presAssocID="{C2373DCB-ED8C-4CFA-A20C-C19E50EFD2C9}" presName="sibTrans" presStyleCnt="0"/>
      <dgm:spPr/>
    </dgm:pt>
    <dgm:pt modelId="{42C76B16-C660-48EF-BE90-979024916AA7}" type="pres">
      <dgm:prSet presAssocID="{CFF33746-CBB2-4963-9F78-D74DABE0623A}" presName="node" presStyleLbl="node1" presStyleIdx="5" presStyleCnt="9">
        <dgm:presLayoutVars>
          <dgm:bulletEnabled val="1"/>
        </dgm:presLayoutVars>
      </dgm:prSet>
      <dgm:spPr/>
    </dgm:pt>
    <dgm:pt modelId="{0C5F951A-548A-4DB6-B1DB-86DCA8D178D5}" type="pres">
      <dgm:prSet presAssocID="{0C4AE873-D5B3-4FD8-ADB7-E0910E9634F9}" presName="sibTrans" presStyleCnt="0"/>
      <dgm:spPr/>
    </dgm:pt>
    <dgm:pt modelId="{68090AE1-A935-447E-BEA1-01F7D2FA5C40}" type="pres">
      <dgm:prSet presAssocID="{8235BA63-79C0-4850-87DC-59CB12D0110D}" presName="node" presStyleLbl="node1" presStyleIdx="6" presStyleCnt="9">
        <dgm:presLayoutVars>
          <dgm:bulletEnabled val="1"/>
        </dgm:presLayoutVars>
      </dgm:prSet>
      <dgm:spPr/>
    </dgm:pt>
    <dgm:pt modelId="{EDE7F7D0-4C10-47C1-9150-057E12BD8B1C}" type="pres">
      <dgm:prSet presAssocID="{37689EBA-09FE-4F04-929A-59BE5A374806}" presName="sibTrans" presStyleCnt="0"/>
      <dgm:spPr/>
    </dgm:pt>
    <dgm:pt modelId="{8D444F42-01C2-442B-BA69-C62D3EE57F9E}" type="pres">
      <dgm:prSet presAssocID="{98A7B472-78F1-4C9F-8042-2280228396E9}" presName="node" presStyleLbl="node1" presStyleIdx="7" presStyleCnt="9">
        <dgm:presLayoutVars>
          <dgm:bulletEnabled val="1"/>
        </dgm:presLayoutVars>
      </dgm:prSet>
      <dgm:spPr/>
    </dgm:pt>
    <dgm:pt modelId="{B5836E00-910E-404C-B212-FA63FC396740}" type="pres">
      <dgm:prSet presAssocID="{7E943858-4A30-4F0E-B318-1ADE2ABA1C77}" presName="sibTrans" presStyleCnt="0"/>
      <dgm:spPr/>
    </dgm:pt>
    <dgm:pt modelId="{AFEBB1F7-F2B4-4B90-BB75-1A6DAC262545}" type="pres">
      <dgm:prSet presAssocID="{B49E6F94-84D5-4F76-A1BD-7CE2D431F68B}" presName="node" presStyleLbl="node1" presStyleIdx="8" presStyleCnt="9">
        <dgm:presLayoutVars>
          <dgm:bulletEnabled val="1"/>
        </dgm:presLayoutVars>
      </dgm:prSet>
      <dgm:spPr/>
    </dgm:pt>
  </dgm:ptLst>
  <dgm:cxnLst>
    <dgm:cxn modelId="{905F3E16-2BB7-4E36-8C09-617E515F30F7}" type="presOf" srcId="{98A7B472-78F1-4C9F-8042-2280228396E9}" destId="{8D444F42-01C2-442B-BA69-C62D3EE57F9E}" srcOrd="0" destOrd="0" presId="urn:microsoft.com/office/officeart/2005/8/layout/default"/>
    <dgm:cxn modelId="{009A8319-8F4F-4F1C-AA7B-FD7EF85FB2D7}" srcId="{80BE0489-4FFD-41A4-89B5-B9F7750B2E1C}" destId="{3CF704CD-17A6-4344-9904-C1B4F42D84BA}" srcOrd="4" destOrd="0" parTransId="{6F3FA49B-81DD-4C16-A24C-B8329B511EDF}" sibTransId="{C2373DCB-ED8C-4CFA-A20C-C19E50EFD2C9}"/>
    <dgm:cxn modelId="{D587391F-1B57-40F2-B902-F6F5CE038162}" srcId="{80BE0489-4FFD-41A4-89B5-B9F7750B2E1C}" destId="{968AA14C-D35F-4F56-ACDF-CC0DCF6824C5}" srcOrd="3" destOrd="0" parTransId="{03936775-60BA-477B-A1F7-34C9815CB0CD}" sibTransId="{AB5C3A55-C269-4AA2-BE25-111CE6691727}"/>
    <dgm:cxn modelId="{609C4520-1752-4117-8155-056E2E9AADE7}" type="presOf" srcId="{8FBB68C8-E66F-4F1A-BAFB-6BBD0FB1A556}" destId="{3E2D3B69-E9A5-4986-9C9D-125378A92E87}" srcOrd="0" destOrd="0" presId="urn:microsoft.com/office/officeart/2005/8/layout/default"/>
    <dgm:cxn modelId="{AAF08D22-0EF9-4225-A0CA-775F600890BF}" type="presOf" srcId="{9A8E9353-2C68-4DB7-89BB-C86E1383E906}" destId="{1ECA01BE-C1B0-462F-99DE-47AAE6E3958C}" srcOrd="0" destOrd="0" presId="urn:microsoft.com/office/officeart/2005/8/layout/default"/>
    <dgm:cxn modelId="{43084182-1E99-4BC8-B7DD-0E448A3C5F48}" srcId="{80BE0489-4FFD-41A4-89B5-B9F7750B2E1C}" destId="{98A7B472-78F1-4C9F-8042-2280228396E9}" srcOrd="7" destOrd="0" parTransId="{4F185942-B162-4BBA-8D8A-5B9E0E0D9BEB}" sibTransId="{7E943858-4A30-4F0E-B318-1ADE2ABA1C77}"/>
    <dgm:cxn modelId="{38E64484-683C-46B4-BD61-54DF7CE1C3D5}" srcId="{80BE0489-4FFD-41A4-89B5-B9F7750B2E1C}" destId="{5058A6FC-C861-46F2-9D24-70172B8E4801}" srcOrd="0" destOrd="0" parTransId="{D45EA981-59DD-494B-AD31-5EEB24EC9BE9}" sibTransId="{BB1EFC7E-AB71-41AB-AA6F-D72963CCEB0B}"/>
    <dgm:cxn modelId="{4B31E88D-4593-45E4-B8F8-DCBF039F3F2F}" type="presOf" srcId="{5058A6FC-C861-46F2-9D24-70172B8E4801}" destId="{1919BCC6-0FDD-46E4-BD18-F9DD88C7CA9D}" srcOrd="0" destOrd="0" presId="urn:microsoft.com/office/officeart/2005/8/layout/default"/>
    <dgm:cxn modelId="{9898248F-40EC-4EAD-BE4D-4690EC2E0FD5}" srcId="{80BE0489-4FFD-41A4-89B5-B9F7750B2E1C}" destId="{9A8E9353-2C68-4DB7-89BB-C86E1383E906}" srcOrd="2" destOrd="0" parTransId="{B04BF001-C061-4CAB-8F13-17AD677E6A65}" sibTransId="{C96768EF-9A6A-4464-AAC2-489ADD3E5984}"/>
    <dgm:cxn modelId="{60BAC097-8F93-43C1-998A-4DA0F6771FF2}" type="presOf" srcId="{3CF704CD-17A6-4344-9904-C1B4F42D84BA}" destId="{A3930B8B-02DE-4C97-BFA9-2FE797D882CB}" srcOrd="0" destOrd="0" presId="urn:microsoft.com/office/officeart/2005/8/layout/default"/>
    <dgm:cxn modelId="{48EDADA3-4D5A-4B45-9C3C-9971A467D9DB}" srcId="{80BE0489-4FFD-41A4-89B5-B9F7750B2E1C}" destId="{8235BA63-79C0-4850-87DC-59CB12D0110D}" srcOrd="6" destOrd="0" parTransId="{A9DBBD4D-886A-4583-8B8C-4412BC0755D6}" sibTransId="{37689EBA-09FE-4F04-929A-59BE5A374806}"/>
    <dgm:cxn modelId="{C53006AD-F86A-4A9C-9F97-B5A4E83F830A}" srcId="{80BE0489-4FFD-41A4-89B5-B9F7750B2E1C}" destId="{8FBB68C8-E66F-4F1A-BAFB-6BBD0FB1A556}" srcOrd="1" destOrd="0" parTransId="{4AA12371-69BE-4C79-8C21-44A0AC7E5265}" sibTransId="{B57C4FA1-B6FC-4CF1-814B-47CABF79B486}"/>
    <dgm:cxn modelId="{9A9B2DB4-D0D4-46D6-95D2-F9F66F94E036}" srcId="{80BE0489-4FFD-41A4-89B5-B9F7750B2E1C}" destId="{B49E6F94-84D5-4F76-A1BD-7CE2D431F68B}" srcOrd="8" destOrd="0" parTransId="{B8C77902-5139-4BE9-9D05-686823238D68}" sibTransId="{F9979F69-D40E-4E88-ADB9-CAD33B976BA6}"/>
    <dgm:cxn modelId="{A4B67ACC-03DC-4330-8653-0282A86F5347}" type="presOf" srcId="{CFF33746-CBB2-4963-9F78-D74DABE0623A}" destId="{42C76B16-C660-48EF-BE90-979024916AA7}" srcOrd="0" destOrd="0" presId="urn:microsoft.com/office/officeart/2005/8/layout/default"/>
    <dgm:cxn modelId="{3DC1D1CE-1517-4B22-8E17-1D310F9B83C8}" type="presOf" srcId="{8235BA63-79C0-4850-87DC-59CB12D0110D}" destId="{68090AE1-A935-447E-BEA1-01F7D2FA5C40}" srcOrd="0" destOrd="0" presId="urn:microsoft.com/office/officeart/2005/8/layout/default"/>
    <dgm:cxn modelId="{E3DB0DD5-2271-442E-838E-D0DB0129411D}" type="presOf" srcId="{80BE0489-4FFD-41A4-89B5-B9F7750B2E1C}" destId="{FF4F7698-291B-49AD-93FD-E8B923D75953}" srcOrd="0" destOrd="0" presId="urn:microsoft.com/office/officeart/2005/8/layout/default"/>
    <dgm:cxn modelId="{6571C3DF-AB1F-416A-AACA-E2BF48DCFC79}" srcId="{80BE0489-4FFD-41A4-89B5-B9F7750B2E1C}" destId="{CFF33746-CBB2-4963-9F78-D74DABE0623A}" srcOrd="5" destOrd="0" parTransId="{1592616F-1AA7-4455-9FF1-22CF5D8A712B}" sibTransId="{0C4AE873-D5B3-4FD8-ADB7-E0910E9634F9}"/>
    <dgm:cxn modelId="{CEB854FA-AB54-4988-B01A-99E3B679F403}" type="presOf" srcId="{968AA14C-D35F-4F56-ACDF-CC0DCF6824C5}" destId="{30E38120-58A4-4602-8D42-0492F0EC6F9B}" srcOrd="0" destOrd="0" presId="urn:microsoft.com/office/officeart/2005/8/layout/default"/>
    <dgm:cxn modelId="{CF62F8FA-9C21-4406-92C0-8A14961564E3}" type="presOf" srcId="{B49E6F94-84D5-4F76-A1BD-7CE2D431F68B}" destId="{AFEBB1F7-F2B4-4B90-BB75-1A6DAC262545}" srcOrd="0" destOrd="0" presId="urn:microsoft.com/office/officeart/2005/8/layout/default"/>
    <dgm:cxn modelId="{87E0A304-C64D-49C8-89E6-0FC7B0E667B1}" type="presParOf" srcId="{FF4F7698-291B-49AD-93FD-E8B923D75953}" destId="{1919BCC6-0FDD-46E4-BD18-F9DD88C7CA9D}" srcOrd="0" destOrd="0" presId="urn:microsoft.com/office/officeart/2005/8/layout/default"/>
    <dgm:cxn modelId="{D6AA4F87-E747-4736-AEFA-DAF57DD92380}" type="presParOf" srcId="{FF4F7698-291B-49AD-93FD-E8B923D75953}" destId="{5F4F0006-6882-466C-93F8-2389CE5A1E76}" srcOrd="1" destOrd="0" presId="urn:microsoft.com/office/officeart/2005/8/layout/default"/>
    <dgm:cxn modelId="{7F8E118B-F61A-4762-ADDF-91ED1BBA43E3}" type="presParOf" srcId="{FF4F7698-291B-49AD-93FD-E8B923D75953}" destId="{3E2D3B69-E9A5-4986-9C9D-125378A92E87}" srcOrd="2" destOrd="0" presId="urn:microsoft.com/office/officeart/2005/8/layout/default"/>
    <dgm:cxn modelId="{79A47A69-36CD-4909-B403-6D9B1782A527}" type="presParOf" srcId="{FF4F7698-291B-49AD-93FD-E8B923D75953}" destId="{B91D9128-9035-4256-BA7D-B2A44437E9F9}" srcOrd="3" destOrd="0" presId="urn:microsoft.com/office/officeart/2005/8/layout/default"/>
    <dgm:cxn modelId="{57BD0E0F-02F3-45D2-89AB-11E2B84C5310}" type="presParOf" srcId="{FF4F7698-291B-49AD-93FD-E8B923D75953}" destId="{1ECA01BE-C1B0-462F-99DE-47AAE6E3958C}" srcOrd="4" destOrd="0" presId="urn:microsoft.com/office/officeart/2005/8/layout/default"/>
    <dgm:cxn modelId="{77AABF4A-2441-4719-9219-839C5097CD3F}" type="presParOf" srcId="{FF4F7698-291B-49AD-93FD-E8B923D75953}" destId="{849F2F0A-39E2-4ED2-9655-4E13D3AB6675}" srcOrd="5" destOrd="0" presId="urn:microsoft.com/office/officeart/2005/8/layout/default"/>
    <dgm:cxn modelId="{88D79944-B81F-4C2F-B3F2-10FF0CCA19B5}" type="presParOf" srcId="{FF4F7698-291B-49AD-93FD-E8B923D75953}" destId="{30E38120-58A4-4602-8D42-0492F0EC6F9B}" srcOrd="6" destOrd="0" presId="urn:microsoft.com/office/officeart/2005/8/layout/default"/>
    <dgm:cxn modelId="{CFE397E4-AD59-4CB4-8155-13F340F3CDB8}" type="presParOf" srcId="{FF4F7698-291B-49AD-93FD-E8B923D75953}" destId="{DFFBC721-8DD7-4730-8460-68156FCFD195}" srcOrd="7" destOrd="0" presId="urn:microsoft.com/office/officeart/2005/8/layout/default"/>
    <dgm:cxn modelId="{504F4EF9-D013-44EF-AA00-AC6BB6D3048A}" type="presParOf" srcId="{FF4F7698-291B-49AD-93FD-E8B923D75953}" destId="{A3930B8B-02DE-4C97-BFA9-2FE797D882CB}" srcOrd="8" destOrd="0" presId="urn:microsoft.com/office/officeart/2005/8/layout/default"/>
    <dgm:cxn modelId="{ED2BA425-AC2D-4AB6-9196-007C2D898D0E}" type="presParOf" srcId="{FF4F7698-291B-49AD-93FD-E8B923D75953}" destId="{8B26F466-0F10-402C-AE6D-0BFDE8DFF926}" srcOrd="9" destOrd="0" presId="urn:microsoft.com/office/officeart/2005/8/layout/default"/>
    <dgm:cxn modelId="{2D6F692C-79D2-44F2-85FD-83058E6A142B}" type="presParOf" srcId="{FF4F7698-291B-49AD-93FD-E8B923D75953}" destId="{42C76B16-C660-48EF-BE90-979024916AA7}" srcOrd="10" destOrd="0" presId="urn:microsoft.com/office/officeart/2005/8/layout/default"/>
    <dgm:cxn modelId="{5093278B-8C68-463B-812A-6802397E578E}" type="presParOf" srcId="{FF4F7698-291B-49AD-93FD-E8B923D75953}" destId="{0C5F951A-548A-4DB6-B1DB-86DCA8D178D5}" srcOrd="11" destOrd="0" presId="urn:microsoft.com/office/officeart/2005/8/layout/default"/>
    <dgm:cxn modelId="{67589F78-CFAE-49D7-BC23-E8A36D2906F3}" type="presParOf" srcId="{FF4F7698-291B-49AD-93FD-E8B923D75953}" destId="{68090AE1-A935-447E-BEA1-01F7D2FA5C40}" srcOrd="12" destOrd="0" presId="urn:microsoft.com/office/officeart/2005/8/layout/default"/>
    <dgm:cxn modelId="{889CB6B2-60B8-4D0E-AF1C-781AD56EC636}" type="presParOf" srcId="{FF4F7698-291B-49AD-93FD-E8B923D75953}" destId="{EDE7F7D0-4C10-47C1-9150-057E12BD8B1C}" srcOrd="13" destOrd="0" presId="urn:microsoft.com/office/officeart/2005/8/layout/default"/>
    <dgm:cxn modelId="{4D9C9FF6-CBBF-41FF-863E-0CAA35BE3DC2}" type="presParOf" srcId="{FF4F7698-291B-49AD-93FD-E8B923D75953}" destId="{8D444F42-01C2-442B-BA69-C62D3EE57F9E}" srcOrd="14" destOrd="0" presId="urn:microsoft.com/office/officeart/2005/8/layout/default"/>
    <dgm:cxn modelId="{0692CF0C-B89F-46FB-AB3C-8E63FCDC1192}" type="presParOf" srcId="{FF4F7698-291B-49AD-93FD-E8B923D75953}" destId="{B5836E00-910E-404C-B212-FA63FC396740}" srcOrd="15" destOrd="0" presId="urn:microsoft.com/office/officeart/2005/8/layout/default"/>
    <dgm:cxn modelId="{1160B94E-BC4E-494D-8890-5E35CD4A3994}" type="presParOf" srcId="{FF4F7698-291B-49AD-93FD-E8B923D75953}" destId="{AFEBB1F7-F2B4-4B90-BB75-1A6DAC262545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</dgm:pt>
    <dgm:pt modelId="{7084B800-7E1D-4DA6-89C0-37EA52DDBCB8}">
      <dgm:prSet phldrT="[Text]"/>
      <dgm:spPr/>
      <dgm:t>
        <a:bodyPr rtlCol="0"/>
        <a:lstStyle/>
        <a:p>
          <a:pPr rtl="0"/>
          <a:r>
            <a:rPr lang="en-GB" noProof="0"/>
            <a:t>Research Literature Review</a:t>
          </a:r>
        </a:p>
      </dgm:t>
    </dgm:pt>
    <dgm:pt modelId="{E459F664-A62C-4466-90D1-14D94F7456F9}" type="parTrans" cxnId="{D7BBB8C6-B60F-4050-B5C1-3F3A86AF4294}">
      <dgm:prSet/>
      <dgm:spPr/>
      <dgm:t>
        <a:bodyPr rtlCol="0"/>
        <a:lstStyle/>
        <a:p>
          <a:pPr rtl="0"/>
          <a:endParaRPr lang="en-GB" noProof="0" dirty="0"/>
        </a:p>
      </dgm:t>
    </dgm:pt>
    <dgm:pt modelId="{29667D30-8073-4626-A65C-0442C9DA4455}" type="sibTrans" cxnId="{D7BBB8C6-B60F-4050-B5C1-3F3A86AF4294}">
      <dgm:prSet/>
      <dgm:spPr/>
      <dgm:t>
        <a:bodyPr rtlCol="0"/>
        <a:lstStyle/>
        <a:p>
          <a:pPr rtl="0"/>
          <a:endParaRPr lang="en-GB" noProof="0" dirty="0"/>
        </a:p>
      </dgm:t>
    </dgm:pt>
    <dgm:pt modelId="{4786322A-3DB1-4B13-A039-9C2B4BD33902}">
      <dgm:prSet phldrT="[Text]"/>
      <dgm:spPr/>
      <dgm:t>
        <a:bodyPr rtlCol="0"/>
        <a:lstStyle/>
        <a:p>
          <a:pPr rtl="0"/>
          <a:r>
            <a:rPr lang="en-GB" noProof="0"/>
            <a:t>News Reports Review</a:t>
          </a:r>
        </a:p>
      </dgm:t>
    </dgm:pt>
    <dgm:pt modelId="{4F3F2426-EA56-4F79-A02F-DE7A210D680D}" type="parTrans" cxnId="{07D1F65C-7C41-4EB6-A133-CA7F29791640}">
      <dgm:prSet/>
      <dgm:spPr/>
      <dgm:t>
        <a:bodyPr rtlCol="0"/>
        <a:lstStyle/>
        <a:p>
          <a:pPr rtl="0"/>
          <a:endParaRPr lang="en-GB" noProof="0" dirty="0"/>
        </a:p>
      </dgm:t>
    </dgm:pt>
    <dgm:pt modelId="{7D0A801E-90E9-4D73-A31E-D58F04D3BBF2}" type="sibTrans" cxnId="{07D1F65C-7C41-4EB6-A133-CA7F29791640}">
      <dgm:prSet/>
      <dgm:spPr/>
      <dgm:t>
        <a:bodyPr rtlCol="0"/>
        <a:lstStyle/>
        <a:p>
          <a:pPr rtl="0"/>
          <a:endParaRPr lang="en-GB" noProof="0" dirty="0"/>
        </a:p>
      </dgm:t>
    </dgm:pt>
    <dgm:pt modelId="{5A259F57-B5C4-40C5-939D-A7C21B16FB47}">
      <dgm:prSet phldrT="[Text]"/>
      <dgm:spPr/>
      <dgm:t>
        <a:bodyPr rtlCol="0"/>
        <a:lstStyle/>
        <a:p>
          <a:pPr rtl="0"/>
          <a:r>
            <a:rPr lang="en-GB" noProof="0" dirty="0"/>
            <a:t>Cross countries analysis</a:t>
          </a:r>
        </a:p>
        <a:p>
          <a:pPr rtl="0"/>
          <a:r>
            <a:rPr lang="en-GB" noProof="0" dirty="0"/>
            <a:t>(Norway, Sweden, and USA)</a:t>
          </a:r>
        </a:p>
      </dgm:t>
    </dgm:pt>
    <dgm:pt modelId="{E359194E-724D-4C60-BA35-9B441D11C55E}" type="parTrans" cxnId="{7865863E-1BC2-47AE-BBFB-F40F27A905AE}">
      <dgm:prSet/>
      <dgm:spPr/>
      <dgm:t>
        <a:bodyPr rtlCol="0"/>
        <a:lstStyle/>
        <a:p>
          <a:pPr rtl="0"/>
          <a:endParaRPr lang="en-GB" noProof="0" dirty="0"/>
        </a:p>
      </dgm:t>
    </dgm:pt>
    <dgm:pt modelId="{57311651-50BE-4613-AB4F-1C634C257620}" type="sibTrans" cxnId="{7865863E-1BC2-47AE-BBFB-F40F27A905AE}">
      <dgm:prSet/>
      <dgm:spPr/>
      <dgm:t>
        <a:bodyPr rtlCol="0"/>
        <a:lstStyle/>
        <a:p>
          <a:pPr rtl="0"/>
          <a:endParaRPr lang="en-GB" noProof="0" dirty="0"/>
        </a:p>
      </dgm:t>
    </dgm:pt>
    <dgm:pt modelId="{A1CC4ACD-4083-4DA4-80D2-E21BC7BFCA8B}" type="pres">
      <dgm:prSet presAssocID="{592373DC-11B1-4708-92E2-E1B8EB8D76D8}" presName="vert0" presStyleCnt="0">
        <dgm:presLayoutVars>
          <dgm:dir/>
          <dgm:animOne val="branch"/>
          <dgm:animLvl val="lvl"/>
        </dgm:presLayoutVars>
      </dgm:prSet>
      <dgm:spPr/>
    </dgm:pt>
    <dgm:pt modelId="{4461CB9B-094B-4CC0-8097-CB55F40F21E9}" type="pres">
      <dgm:prSet presAssocID="{7084B800-7E1D-4DA6-89C0-37EA52DDBCB8}" presName="thickLine" presStyleLbl="alignNode1" presStyleIdx="0" presStyleCnt="3"/>
      <dgm:spPr/>
    </dgm:pt>
    <dgm:pt modelId="{7BD49323-CC7D-4EC6-83D0-4AEFD770E460}" type="pres">
      <dgm:prSet presAssocID="{7084B800-7E1D-4DA6-89C0-37EA52DDBCB8}" presName="horz1" presStyleCnt="0"/>
      <dgm:spPr/>
    </dgm:pt>
    <dgm:pt modelId="{4628793D-DEE6-4AB8-8740-796343F94D8B}" type="pres">
      <dgm:prSet presAssocID="{7084B800-7E1D-4DA6-89C0-37EA52DDBCB8}" presName="tx1" presStyleLbl="revTx" presStyleIdx="0" presStyleCnt="3"/>
      <dgm:spPr/>
    </dgm:pt>
    <dgm:pt modelId="{517845E2-A894-4133-8DBF-B8F889DA730C}" type="pres">
      <dgm:prSet presAssocID="{7084B800-7E1D-4DA6-89C0-37EA52DDBCB8}" presName="vert1" presStyleCnt="0"/>
      <dgm:spPr/>
    </dgm:pt>
    <dgm:pt modelId="{05DAF194-B166-4AB0-BE36-4A23DA59B79A}" type="pres">
      <dgm:prSet presAssocID="{4786322A-3DB1-4B13-A039-9C2B4BD33902}" presName="thickLine" presStyleLbl="alignNode1" presStyleIdx="1" presStyleCnt="3"/>
      <dgm:spPr/>
    </dgm:pt>
    <dgm:pt modelId="{8EECC2C7-57E9-4CB8-814F-9A8B337B5D09}" type="pres">
      <dgm:prSet presAssocID="{4786322A-3DB1-4B13-A039-9C2B4BD33902}" presName="horz1" presStyleCnt="0"/>
      <dgm:spPr/>
    </dgm:pt>
    <dgm:pt modelId="{EE7505EF-921B-4FC2-A100-305ABE5437BA}" type="pres">
      <dgm:prSet presAssocID="{4786322A-3DB1-4B13-A039-9C2B4BD33902}" presName="tx1" presStyleLbl="revTx" presStyleIdx="1" presStyleCnt="3"/>
      <dgm:spPr/>
    </dgm:pt>
    <dgm:pt modelId="{00EA44D1-D941-473F-83C8-FC672151D3A6}" type="pres">
      <dgm:prSet presAssocID="{4786322A-3DB1-4B13-A039-9C2B4BD33902}" presName="vert1" presStyleCnt="0"/>
      <dgm:spPr/>
    </dgm:pt>
    <dgm:pt modelId="{BB1383CE-5611-4A7F-A46E-6E4A17926274}" type="pres">
      <dgm:prSet presAssocID="{5A259F57-B5C4-40C5-939D-A7C21B16FB47}" presName="thickLine" presStyleLbl="alignNode1" presStyleIdx="2" presStyleCnt="3"/>
      <dgm:spPr/>
    </dgm:pt>
    <dgm:pt modelId="{988BF76C-115D-40AA-BA35-A9F8FAD2AA69}" type="pres">
      <dgm:prSet presAssocID="{5A259F57-B5C4-40C5-939D-A7C21B16FB47}" presName="horz1" presStyleCnt="0"/>
      <dgm:spPr/>
    </dgm:pt>
    <dgm:pt modelId="{B5FAF02A-2A68-4FA8-826A-03B0EB6C09B9}" type="pres">
      <dgm:prSet presAssocID="{5A259F57-B5C4-40C5-939D-A7C21B16FB47}" presName="tx1" presStyleLbl="revTx" presStyleIdx="2" presStyleCnt="3"/>
      <dgm:spPr/>
    </dgm:pt>
    <dgm:pt modelId="{1EC88382-26DE-4299-9CE9-EB5AFF264A6A}" type="pres">
      <dgm:prSet presAssocID="{5A259F57-B5C4-40C5-939D-A7C21B16FB47}" presName="vert1" presStyleCnt="0"/>
      <dgm:spPr/>
    </dgm:pt>
  </dgm:ptLst>
  <dgm:cxnLst>
    <dgm:cxn modelId="{F4AD2920-A1F5-4573-B089-13DACDDE3E67}" type="presOf" srcId="{5A259F57-B5C4-40C5-939D-A7C21B16FB47}" destId="{B5FAF02A-2A68-4FA8-826A-03B0EB6C09B9}" srcOrd="0" destOrd="0" presId="urn:microsoft.com/office/officeart/2008/layout/Line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2314FB62-5577-48D1-B84E-4322BF853B8D}" type="presOf" srcId="{4786322A-3DB1-4B13-A039-9C2B4BD33902}" destId="{EE7505EF-921B-4FC2-A100-305ABE5437BA}" srcOrd="0" destOrd="0" presId="urn:microsoft.com/office/officeart/2008/layout/LinedList"/>
    <dgm:cxn modelId="{DCAD4F89-F0DA-4FBF-96D4-D9D57BE2127A}" type="presOf" srcId="{7084B800-7E1D-4DA6-89C0-37EA52DDBCB8}" destId="{4628793D-DEE6-4AB8-8740-796343F94D8B}" srcOrd="0" destOrd="0" presId="urn:microsoft.com/office/officeart/2008/layout/LinedList"/>
    <dgm:cxn modelId="{2837C7AA-C1DD-4B64-8E1E-75F107D5E83F}" type="presOf" srcId="{592373DC-11B1-4708-92E2-E1B8EB8D76D8}" destId="{A1CC4ACD-4083-4DA4-80D2-E21BC7BFCA8B}" srcOrd="0" destOrd="0" presId="urn:microsoft.com/office/officeart/2008/layout/LinedList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6EFA76A5-4C20-4C06-B52D-42E229E81148}" type="presParOf" srcId="{A1CC4ACD-4083-4DA4-80D2-E21BC7BFCA8B}" destId="{4461CB9B-094B-4CC0-8097-CB55F40F21E9}" srcOrd="0" destOrd="0" presId="urn:microsoft.com/office/officeart/2008/layout/LinedList"/>
    <dgm:cxn modelId="{854C0BAA-D7EC-425A-BB89-9B3A29792045}" type="presParOf" srcId="{A1CC4ACD-4083-4DA4-80D2-E21BC7BFCA8B}" destId="{7BD49323-CC7D-4EC6-83D0-4AEFD770E460}" srcOrd="1" destOrd="0" presId="urn:microsoft.com/office/officeart/2008/layout/LinedList"/>
    <dgm:cxn modelId="{22A93B3C-3ADC-4B94-A9D6-65EB8F5815CE}" type="presParOf" srcId="{7BD49323-CC7D-4EC6-83D0-4AEFD770E460}" destId="{4628793D-DEE6-4AB8-8740-796343F94D8B}" srcOrd="0" destOrd="0" presId="urn:microsoft.com/office/officeart/2008/layout/LinedList"/>
    <dgm:cxn modelId="{72619133-3547-41FE-ADED-6F0468BA1E7B}" type="presParOf" srcId="{7BD49323-CC7D-4EC6-83D0-4AEFD770E460}" destId="{517845E2-A894-4133-8DBF-B8F889DA730C}" srcOrd="1" destOrd="0" presId="urn:microsoft.com/office/officeart/2008/layout/LinedList"/>
    <dgm:cxn modelId="{4C42DBFC-5C04-4B9F-82DA-94C39D91BC8B}" type="presParOf" srcId="{A1CC4ACD-4083-4DA4-80D2-E21BC7BFCA8B}" destId="{05DAF194-B166-4AB0-BE36-4A23DA59B79A}" srcOrd="2" destOrd="0" presId="urn:microsoft.com/office/officeart/2008/layout/LinedList"/>
    <dgm:cxn modelId="{0C0F505B-9C11-45E3-9390-A0FEA81E9203}" type="presParOf" srcId="{A1CC4ACD-4083-4DA4-80D2-E21BC7BFCA8B}" destId="{8EECC2C7-57E9-4CB8-814F-9A8B337B5D09}" srcOrd="3" destOrd="0" presId="urn:microsoft.com/office/officeart/2008/layout/LinedList"/>
    <dgm:cxn modelId="{40D0E305-E467-4C91-814D-84C2B89A2A42}" type="presParOf" srcId="{8EECC2C7-57E9-4CB8-814F-9A8B337B5D09}" destId="{EE7505EF-921B-4FC2-A100-305ABE5437BA}" srcOrd="0" destOrd="0" presId="urn:microsoft.com/office/officeart/2008/layout/LinedList"/>
    <dgm:cxn modelId="{CF3029B4-5B18-43CB-9467-93FA7FC82499}" type="presParOf" srcId="{8EECC2C7-57E9-4CB8-814F-9A8B337B5D09}" destId="{00EA44D1-D941-473F-83C8-FC672151D3A6}" srcOrd="1" destOrd="0" presId="urn:microsoft.com/office/officeart/2008/layout/LinedList"/>
    <dgm:cxn modelId="{2436B19D-20CA-4EFD-B3D6-E74A5186D3FD}" type="presParOf" srcId="{A1CC4ACD-4083-4DA4-80D2-E21BC7BFCA8B}" destId="{BB1383CE-5611-4A7F-A46E-6E4A17926274}" srcOrd="4" destOrd="0" presId="urn:microsoft.com/office/officeart/2008/layout/LinedList"/>
    <dgm:cxn modelId="{2426A20E-FD04-4C2E-8AD9-3CB04CA8EDE0}" type="presParOf" srcId="{A1CC4ACD-4083-4DA4-80D2-E21BC7BFCA8B}" destId="{988BF76C-115D-40AA-BA35-A9F8FAD2AA69}" srcOrd="5" destOrd="0" presId="urn:microsoft.com/office/officeart/2008/layout/LinedList"/>
    <dgm:cxn modelId="{D610D9E4-6154-49D0-B93C-5A9A51F8406B}" type="presParOf" srcId="{988BF76C-115D-40AA-BA35-A9F8FAD2AA69}" destId="{B5FAF02A-2A68-4FA8-826A-03B0EB6C09B9}" srcOrd="0" destOrd="0" presId="urn:microsoft.com/office/officeart/2008/layout/LinedList"/>
    <dgm:cxn modelId="{6E68CA4A-7928-4C8C-B8E6-1451836B924B}" type="presParOf" srcId="{988BF76C-115D-40AA-BA35-A9F8FAD2AA69}" destId="{1EC88382-26DE-4299-9CE9-EB5AFF264A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D60B5-3AB5-49F0-82DC-3055BAD0455F}">
      <dsp:nvSpPr>
        <dsp:cNvPr id="0" name=""/>
        <dsp:cNvSpPr/>
      </dsp:nvSpPr>
      <dsp:spPr>
        <a:xfrm>
          <a:off x="3071" y="662733"/>
          <a:ext cx="1663196" cy="23284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29669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Chapter 1.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/>
            <a:t>Introduction: </a:t>
          </a:r>
          <a:r>
            <a:rPr lang="en-GB" sz="1100" kern="1200" noProof="0"/>
            <a:t>Summary of the thesis</a:t>
          </a:r>
        </a:p>
      </dsp:txBody>
      <dsp:txXfrm>
        <a:off x="3071" y="1547553"/>
        <a:ext cx="1663196" cy="1397084"/>
      </dsp:txXfrm>
    </dsp:sp>
    <dsp:sp modelId="{5AFD39EB-CBA9-453B-B594-86C8ED23E20D}">
      <dsp:nvSpPr>
        <dsp:cNvPr id="0" name=""/>
        <dsp:cNvSpPr/>
      </dsp:nvSpPr>
      <dsp:spPr>
        <a:xfrm>
          <a:off x="485398" y="895580"/>
          <a:ext cx="698542" cy="69854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461" tIns="12700" rIns="54461" bIns="1270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noProof="0"/>
            <a:t>1</a:t>
          </a:r>
          <a:endParaRPr lang="en-GB" sz="3400" kern="1200" noProof="0" dirty="0"/>
        </a:p>
      </dsp:txBody>
      <dsp:txXfrm>
        <a:off x="587697" y="997879"/>
        <a:ext cx="493944" cy="493944"/>
      </dsp:txXfrm>
    </dsp:sp>
    <dsp:sp modelId="{CCC5BFD4-10C0-41FC-80DF-0CC1C35D58D1}">
      <dsp:nvSpPr>
        <dsp:cNvPr id="0" name=""/>
        <dsp:cNvSpPr/>
      </dsp:nvSpPr>
      <dsp:spPr>
        <a:xfrm>
          <a:off x="3071" y="2991135"/>
          <a:ext cx="1663196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110D70-C3B7-4D8B-9812-F51E11261F31}">
      <dsp:nvSpPr>
        <dsp:cNvPr id="0" name=""/>
        <dsp:cNvSpPr/>
      </dsp:nvSpPr>
      <dsp:spPr>
        <a:xfrm>
          <a:off x="1832587" y="662733"/>
          <a:ext cx="1663196" cy="23284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29669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Chapter 2.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/>
            <a:t>Literature Review: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Tax Evasion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Automated Solutions</a:t>
          </a:r>
        </a:p>
      </dsp:txBody>
      <dsp:txXfrm>
        <a:off x="1832587" y="1547553"/>
        <a:ext cx="1663196" cy="1397084"/>
      </dsp:txXfrm>
    </dsp:sp>
    <dsp:sp modelId="{29960FAB-6D5E-435F-91C6-AB9F183F6568}">
      <dsp:nvSpPr>
        <dsp:cNvPr id="0" name=""/>
        <dsp:cNvSpPr/>
      </dsp:nvSpPr>
      <dsp:spPr>
        <a:xfrm>
          <a:off x="2314914" y="895580"/>
          <a:ext cx="698542" cy="69854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461" tIns="12700" rIns="54461" bIns="1270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noProof="0"/>
            <a:t>2</a:t>
          </a:r>
          <a:endParaRPr lang="en-GB" sz="3400" kern="1200" noProof="0" dirty="0"/>
        </a:p>
      </dsp:txBody>
      <dsp:txXfrm>
        <a:off x="2417213" y="997879"/>
        <a:ext cx="493944" cy="493944"/>
      </dsp:txXfrm>
    </dsp:sp>
    <dsp:sp modelId="{C893287A-CB9C-49F1-9B3D-362B0ABCA14C}">
      <dsp:nvSpPr>
        <dsp:cNvPr id="0" name=""/>
        <dsp:cNvSpPr/>
      </dsp:nvSpPr>
      <dsp:spPr>
        <a:xfrm>
          <a:off x="1832587" y="2991135"/>
          <a:ext cx="1663196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0CB8BC-1E3D-4147-B403-740E7CDCB767}">
      <dsp:nvSpPr>
        <dsp:cNvPr id="0" name=""/>
        <dsp:cNvSpPr/>
      </dsp:nvSpPr>
      <dsp:spPr>
        <a:xfrm>
          <a:off x="3662103" y="662733"/>
          <a:ext cx="1663196" cy="23284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29669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Chapter 3.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/>
            <a:t>Methods and techniques: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Systemic Literature Review</a:t>
          </a:r>
        </a:p>
      </dsp:txBody>
      <dsp:txXfrm>
        <a:off x="3662103" y="1547553"/>
        <a:ext cx="1663196" cy="1397084"/>
      </dsp:txXfrm>
    </dsp:sp>
    <dsp:sp modelId="{FC653B96-2E6F-4400-8004-8EAFA932752B}">
      <dsp:nvSpPr>
        <dsp:cNvPr id="0" name=""/>
        <dsp:cNvSpPr/>
      </dsp:nvSpPr>
      <dsp:spPr>
        <a:xfrm>
          <a:off x="4144430" y="895580"/>
          <a:ext cx="698542" cy="69854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461" tIns="12700" rIns="54461" bIns="1270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noProof="0"/>
            <a:t>3</a:t>
          </a:r>
          <a:endParaRPr lang="en-GB" sz="3400" kern="1200" noProof="0" dirty="0"/>
        </a:p>
      </dsp:txBody>
      <dsp:txXfrm>
        <a:off x="4246729" y="997879"/>
        <a:ext cx="493944" cy="493944"/>
      </dsp:txXfrm>
    </dsp:sp>
    <dsp:sp modelId="{2B6C6849-3006-4DA4-9E31-7652676C0FDF}">
      <dsp:nvSpPr>
        <dsp:cNvPr id="0" name=""/>
        <dsp:cNvSpPr/>
      </dsp:nvSpPr>
      <dsp:spPr>
        <a:xfrm>
          <a:off x="3662103" y="2991135"/>
          <a:ext cx="1663196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86FC39-3C62-4F42-9B46-9464383F0019}">
      <dsp:nvSpPr>
        <dsp:cNvPr id="0" name=""/>
        <dsp:cNvSpPr/>
      </dsp:nvSpPr>
      <dsp:spPr>
        <a:xfrm>
          <a:off x="5491619" y="662733"/>
          <a:ext cx="1663196" cy="23284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29669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Chapter 4.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/>
            <a:t>Results: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Robotics Process Automation (RPA)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Examples of different countries</a:t>
          </a:r>
        </a:p>
      </dsp:txBody>
      <dsp:txXfrm>
        <a:off x="5491619" y="1547553"/>
        <a:ext cx="1663196" cy="1397084"/>
      </dsp:txXfrm>
    </dsp:sp>
    <dsp:sp modelId="{D8EFAE45-F8D9-454C-961C-5714DB1D7DD7}">
      <dsp:nvSpPr>
        <dsp:cNvPr id="0" name=""/>
        <dsp:cNvSpPr/>
      </dsp:nvSpPr>
      <dsp:spPr>
        <a:xfrm>
          <a:off x="5973946" y="895580"/>
          <a:ext cx="698542" cy="69854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461" tIns="12700" rIns="54461" bIns="1270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noProof="0"/>
            <a:t>4</a:t>
          </a:r>
          <a:endParaRPr lang="en-GB" sz="3400" kern="1200" noProof="0" dirty="0"/>
        </a:p>
      </dsp:txBody>
      <dsp:txXfrm>
        <a:off x="6076245" y="997879"/>
        <a:ext cx="493944" cy="493944"/>
      </dsp:txXfrm>
    </dsp:sp>
    <dsp:sp modelId="{B2478B31-2AAA-4561-BAF0-CB2557F91487}">
      <dsp:nvSpPr>
        <dsp:cNvPr id="0" name=""/>
        <dsp:cNvSpPr/>
      </dsp:nvSpPr>
      <dsp:spPr>
        <a:xfrm>
          <a:off x="5491619" y="2991135"/>
          <a:ext cx="1663196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A1CDAB-91F5-4907-BFB4-895B26B19A28}">
      <dsp:nvSpPr>
        <dsp:cNvPr id="0" name=""/>
        <dsp:cNvSpPr/>
      </dsp:nvSpPr>
      <dsp:spPr>
        <a:xfrm>
          <a:off x="7321135" y="662733"/>
          <a:ext cx="1663196" cy="23284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29669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Chapter 5.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/>
            <a:t>Conclusion: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/>
            <a:t>Automation can be the best solution</a:t>
          </a:r>
        </a:p>
      </dsp:txBody>
      <dsp:txXfrm>
        <a:off x="7321135" y="1547553"/>
        <a:ext cx="1663196" cy="1397084"/>
      </dsp:txXfrm>
    </dsp:sp>
    <dsp:sp modelId="{894BE493-E50D-4517-B2F1-E4F8488E4C95}">
      <dsp:nvSpPr>
        <dsp:cNvPr id="0" name=""/>
        <dsp:cNvSpPr/>
      </dsp:nvSpPr>
      <dsp:spPr>
        <a:xfrm>
          <a:off x="7803462" y="895580"/>
          <a:ext cx="698542" cy="69854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461" tIns="12700" rIns="54461" bIns="12700" numCol="1" spcCol="1270" rtlCol="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noProof="0"/>
            <a:t>5</a:t>
          </a:r>
          <a:endParaRPr lang="en-GB" sz="3400" kern="1200" noProof="0" dirty="0"/>
        </a:p>
      </dsp:txBody>
      <dsp:txXfrm>
        <a:off x="7905761" y="997879"/>
        <a:ext cx="493944" cy="493944"/>
      </dsp:txXfrm>
    </dsp:sp>
    <dsp:sp modelId="{114BC4F9-18E1-4A45-B550-1736882DE6EE}">
      <dsp:nvSpPr>
        <dsp:cNvPr id="0" name=""/>
        <dsp:cNvSpPr/>
      </dsp:nvSpPr>
      <dsp:spPr>
        <a:xfrm>
          <a:off x="7321135" y="2991135"/>
          <a:ext cx="1663196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07B35-AB9E-4711-9A41-910FDBC3D8A3}">
      <dsp:nvSpPr>
        <dsp:cNvPr id="0" name=""/>
        <dsp:cNvSpPr/>
      </dsp:nvSpPr>
      <dsp:spPr>
        <a:xfrm>
          <a:off x="0" y="335724"/>
          <a:ext cx="8915400" cy="340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1934" tIns="416560" rIns="69193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Background of the study: 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A social welfare state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Tax grey areas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Problem related to tax evasion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Sole proprietors and tax evasion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 dirty="0"/>
            <a:t>Problem statement:</a:t>
          </a:r>
          <a:endParaRPr lang="en-US" sz="2000" b="1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Tax evasion techniques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 dirty="0"/>
            <a:t>Solution: </a:t>
          </a:r>
          <a:endParaRPr lang="en-US" sz="2000" b="1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Automation as a most effective solution</a:t>
          </a:r>
          <a:endParaRPr lang="en-US" sz="2000" kern="1200" dirty="0"/>
        </a:p>
      </dsp:txBody>
      <dsp:txXfrm>
        <a:off x="0" y="335724"/>
        <a:ext cx="8915400" cy="3402000"/>
      </dsp:txXfrm>
    </dsp:sp>
    <dsp:sp modelId="{A555BD05-2193-4166-8986-1014128C260E}">
      <dsp:nvSpPr>
        <dsp:cNvPr id="0" name=""/>
        <dsp:cNvSpPr/>
      </dsp:nvSpPr>
      <dsp:spPr>
        <a:xfrm>
          <a:off x="445770" y="40524"/>
          <a:ext cx="6240780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Following have been discussion</a:t>
          </a:r>
          <a:endParaRPr lang="en-US" sz="2000" kern="1200"/>
        </a:p>
      </dsp:txBody>
      <dsp:txXfrm>
        <a:off x="474591" y="69345"/>
        <a:ext cx="6183138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9BCC6-0FDD-46E4-BD18-F9DD88C7CA9D}">
      <dsp:nvSpPr>
        <dsp:cNvPr id="0" name=""/>
        <dsp:cNvSpPr/>
      </dsp:nvSpPr>
      <dsp:spPr>
        <a:xfrm>
          <a:off x="3648" y="542989"/>
          <a:ext cx="1975356" cy="11852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Tax Evasion Techniques :</a:t>
          </a:r>
          <a:endParaRPr lang="en-US" sz="1900" kern="1200" dirty="0"/>
        </a:p>
      </dsp:txBody>
      <dsp:txXfrm>
        <a:off x="3648" y="542989"/>
        <a:ext cx="1975356" cy="1185213"/>
      </dsp:txXfrm>
    </dsp:sp>
    <dsp:sp modelId="{3E2D3B69-E9A5-4986-9C9D-125378A92E87}">
      <dsp:nvSpPr>
        <dsp:cNvPr id="0" name=""/>
        <dsp:cNvSpPr/>
      </dsp:nvSpPr>
      <dsp:spPr>
        <a:xfrm>
          <a:off x="2176540" y="542989"/>
          <a:ext cx="1975356" cy="1185213"/>
        </a:xfrm>
        <a:prstGeom prst="rect">
          <a:avLst/>
        </a:prstGeom>
        <a:solidFill>
          <a:schemeClr val="accent5">
            <a:hueOff val="601017"/>
            <a:satOff val="-1221"/>
            <a:lumOff val="78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hiding cash transactions</a:t>
          </a:r>
          <a:endParaRPr lang="en-US" sz="1900" kern="1200"/>
        </a:p>
      </dsp:txBody>
      <dsp:txXfrm>
        <a:off x="2176540" y="542989"/>
        <a:ext cx="1975356" cy="1185213"/>
      </dsp:txXfrm>
    </dsp:sp>
    <dsp:sp modelId="{1ECA01BE-C1B0-462F-99DE-47AAE6E3958C}">
      <dsp:nvSpPr>
        <dsp:cNvPr id="0" name=""/>
        <dsp:cNvSpPr/>
      </dsp:nvSpPr>
      <dsp:spPr>
        <a:xfrm>
          <a:off x="4349431" y="542989"/>
          <a:ext cx="1975356" cy="1185213"/>
        </a:xfrm>
        <a:prstGeom prst="rect">
          <a:avLst/>
        </a:prstGeom>
        <a:solidFill>
          <a:schemeClr val="accent5">
            <a:hueOff val="1202033"/>
            <a:satOff val="-2441"/>
            <a:lumOff val="156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Showing more expenses than actual</a:t>
          </a:r>
          <a:endParaRPr lang="en-US" sz="1900" kern="1200"/>
        </a:p>
      </dsp:txBody>
      <dsp:txXfrm>
        <a:off x="4349431" y="542989"/>
        <a:ext cx="1975356" cy="1185213"/>
      </dsp:txXfrm>
    </dsp:sp>
    <dsp:sp modelId="{30E38120-58A4-4602-8D42-0492F0EC6F9B}">
      <dsp:nvSpPr>
        <dsp:cNvPr id="0" name=""/>
        <dsp:cNvSpPr/>
      </dsp:nvSpPr>
      <dsp:spPr>
        <a:xfrm>
          <a:off x="6522323" y="542989"/>
          <a:ext cx="1975356" cy="1185213"/>
        </a:xfrm>
        <a:prstGeom prst="rect">
          <a:avLst/>
        </a:prstGeom>
        <a:solidFill>
          <a:schemeClr val="accent5">
            <a:hueOff val="1803050"/>
            <a:satOff val="-3662"/>
            <a:lumOff val="235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Show more depreciation on assets</a:t>
          </a:r>
          <a:endParaRPr lang="en-US" sz="1900" kern="1200" dirty="0"/>
        </a:p>
      </dsp:txBody>
      <dsp:txXfrm>
        <a:off x="6522323" y="542989"/>
        <a:ext cx="1975356" cy="1185213"/>
      </dsp:txXfrm>
    </dsp:sp>
    <dsp:sp modelId="{A3930B8B-02DE-4C97-BFA9-2FE797D882CB}">
      <dsp:nvSpPr>
        <dsp:cNvPr id="0" name=""/>
        <dsp:cNvSpPr/>
      </dsp:nvSpPr>
      <dsp:spPr>
        <a:xfrm>
          <a:off x="8695215" y="542989"/>
          <a:ext cx="1975356" cy="1185213"/>
        </a:xfrm>
        <a:prstGeom prst="rect">
          <a:avLst/>
        </a:prstGeom>
        <a:solidFill>
          <a:schemeClr val="accent5">
            <a:hueOff val="2404066"/>
            <a:satOff val="-4882"/>
            <a:lumOff val="313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Manipulating with employee fund</a:t>
          </a:r>
          <a:endParaRPr lang="en-US" sz="1900" kern="1200" dirty="0"/>
        </a:p>
      </dsp:txBody>
      <dsp:txXfrm>
        <a:off x="8695215" y="542989"/>
        <a:ext cx="1975356" cy="1185213"/>
      </dsp:txXfrm>
    </dsp:sp>
    <dsp:sp modelId="{42C76B16-C660-48EF-BE90-979024916AA7}">
      <dsp:nvSpPr>
        <dsp:cNvPr id="0" name=""/>
        <dsp:cNvSpPr/>
      </dsp:nvSpPr>
      <dsp:spPr>
        <a:xfrm>
          <a:off x="1090094" y="1925738"/>
          <a:ext cx="1975356" cy="1185213"/>
        </a:xfrm>
        <a:prstGeom prst="rect">
          <a:avLst/>
        </a:prstGeom>
        <a:solidFill>
          <a:schemeClr val="accent5">
            <a:hueOff val="3005083"/>
            <a:satOff val="-6103"/>
            <a:lumOff val="392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Automation :</a:t>
          </a:r>
          <a:endParaRPr lang="en-US" sz="1900" kern="1200" dirty="0"/>
        </a:p>
      </dsp:txBody>
      <dsp:txXfrm>
        <a:off x="1090094" y="1925738"/>
        <a:ext cx="1975356" cy="1185213"/>
      </dsp:txXfrm>
    </dsp:sp>
    <dsp:sp modelId="{68090AE1-A935-447E-BEA1-01F7D2FA5C40}">
      <dsp:nvSpPr>
        <dsp:cNvPr id="0" name=""/>
        <dsp:cNvSpPr/>
      </dsp:nvSpPr>
      <dsp:spPr>
        <a:xfrm>
          <a:off x="3262986" y="1925738"/>
          <a:ext cx="1975356" cy="1185213"/>
        </a:xfrm>
        <a:prstGeom prst="rect">
          <a:avLst/>
        </a:prstGeom>
        <a:solidFill>
          <a:schemeClr val="accent5">
            <a:hueOff val="3606099"/>
            <a:satOff val="-7323"/>
            <a:lumOff val="470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Robotic automation system</a:t>
          </a:r>
          <a:endParaRPr lang="en-US" sz="1900" kern="1200"/>
        </a:p>
      </dsp:txBody>
      <dsp:txXfrm>
        <a:off x="3262986" y="1925738"/>
        <a:ext cx="1975356" cy="1185213"/>
      </dsp:txXfrm>
    </dsp:sp>
    <dsp:sp modelId="{8D444F42-01C2-442B-BA69-C62D3EE57F9E}">
      <dsp:nvSpPr>
        <dsp:cNvPr id="0" name=""/>
        <dsp:cNvSpPr/>
      </dsp:nvSpPr>
      <dsp:spPr>
        <a:xfrm>
          <a:off x="5435877" y="1925738"/>
          <a:ext cx="1975356" cy="1185213"/>
        </a:xfrm>
        <a:prstGeom prst="rect">
          <a:avLst/>
        </a:prstGeom>
        <a:solidFill>
          <a:schemeClr val="accent5">
            <a:hueOff val="4207116"/>
            <a:satOff val="-8544"/>
            <a:lumOff val="549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Software solution</a:t>
          </a:r>
          <a:endParaRPr lang="en-US" sz="1900" kern="1200"/>
        </a:p>
      </dsp:txBody>
      <dsp:txXfrm>
        <a:off x="5435877" y="1925738"/>
        <a:ext cx="1975356" cy="1185213"/>
      </dsp:txXfrm>
    </dsp:sp>
    <dsp:sp modelId="{AFEBB1F7-F2B4-4B90-BB75-1A6DAC262545}">
      <dsp:nvSpPr>
        <dsp:cNvPr id="0" name=""/>
        <dsp:cNvSpPr/>
      </dsp:nvSpPr>
      <dsp:spPr>
        <a:xfrm>
          <a:off x="7608769" y="1925738"/>
          <a:ext cx="1975356" cy="1185213"/>
        </a:xfrm>
        <a:prstGeom prst="rect">
          <a:avLst/>
        </a:prstGeom>
        <a:solidFill>
          <a:schemeClr val="accent5">
            <a:hueOff val="4808133"/>
            <a:satOff val="-9764"/>
            <a:lumOff val="627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Coding system</a:t>
          </a:r>
          <a:endParaRPr lang="en-US" sz="1900" kern="1200"/>
        </a:p>
      </dsp:txBody>
      <dsp:txXfrm>
        <a:off x="7608769" y="1925738"/>
        <a:ext cx="1975356" cy="11852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1CB9B-094B-4CC0-8097-CB55F40F21E9}">
      <dsp:nvSpPr>
        <dsp:cNvPr id="0" name=""/>
        <dsp:cNvSpPr/>
      </dsp:nvSpPr>
      <dsp:spPr>
        <a:xfrm>
          <a:off x="0" y="1844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8793D-DEE6-4AB8-8740-796343F94D8B}">
      <dsp:nvSpPr>
        <dsp:cNvPr id="0" name=""/>
        <dsp:cNvSpPr/>
      </dsp:nvSpPr>
      <dsp:spPr>
        <a:xfrm>
          <a:off x="0" y="1844"/>
          <a:ext cx="8915400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rtlCol="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noProof="0"/>
            <a:t>Research Literature Review</a:t>
          </a:r>
        </a:p>
      </dsp:txBody>
      <dsp:txXfrm>
        <a:off x="0" y="1844"/>
        <a:ext cx="8915400" cy="1258186"/>
      </dsp:txXfrm>
    </dsp:sp>
    <dsp:sp modelId="{05DAF194-B166-4AB0-BE36-4A23DA59B79A}">
      <dsp:nvSpPr>
        <dsp:cNvPr id="0" name=""/>
        <dsp:cNvSpPr/>
      </dsp:nvSpPr>
      <dsp:spPr>
        <a:xfrm>
          <a:off x="0" y="1260031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505EF-921B-4FC2-A100-305ABE5437BA}">
      <dsp:nvSpPr>
        <dsp:cNvPr id="0" name=""/>
        <dsp:cNvSpPr/>
      </dsp:nvSpPr>
      <dsp:spPr>
        <a:xfrm>
          <a:off x="0" y="1260031"/>
          <a:ext cx="8915400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rtlCol="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noProof="0"/>
            <a:t>News Reports Review</a:t>
          </a:r>
        </a:p>
      </dsp:txBody>
      <dsp:txXfrm>
        <a:off x="0" y="1260031"/>
        <a:ext cx="8915400" cy="1258186"/>
      </dsp:txXfrm>
    </dsp:sp>
    <dsp:sp modelId="{BB1383CE-5611-4A7F-A46E-6E4A17926274}">
      <dsp:nvSpPr>
        <dsp:cNvPr id="0" name=""/>
        <dsp:cNvSpPr/>
      </dsp:nvSpPr>
      <dsp:spPr>
        <a:xfrm>
          <a:off x="0" y="2518218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AF02A-2A68-4FA8-826A-03B0EB6C09B9}">
      <dsp:nvSpPr>
        <dsp:cNvPr id="0" name=""/>
        <dsp:cNvSpPr/>
      </dsp:nvSpPr>
      <dsp:spPr>
        <a:xfrm>
          <a:off x="0" y="2518218"/>
          <a:ext cx="8915400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rtlCol="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noProof="0" dirty="0"/>
            <a:t>Cross countries analysis</a:t>
          </a:r>
        </a:p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noProof="0" dirty="0"/>
            <a:t>(Norway, Sweden, and USA)</a:t>
          </a:r>
        </a:p>
      </dsp:txBody>
      <dsp:txXfrm>
        <a:off x="0" y="2518218"/>
        <a:ext cx="8915400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 or workflow; or to emphasis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DDEA9E-3DFB-484A-A7E5-DF78A9F30029}" type="datetime1">
              <a:rPr lang="en-GB" smtClean="0"/>
              <a:t>09/05/2024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0885D5-D443-4228-8B2C-B9DF9A30D5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69334C-A6B0-4F62-AAE5-A61837ADF072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D2F9AB-3C90-481E-8C34-4F549BF455D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4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92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28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72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368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D2F9AB-3C90-481E-8C34-4F549BF455D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44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4A5C12-60C6-484B-A6D1-91B7E6130479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2387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DA422F-4D4F-4B29-B868-3C1AE0989E8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Teach a Course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rtl="0"/>
            <a:fld id="{3A98EE3D-8CD1-4C3F-BD1C-C98C9596463C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7316472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DA422F-4D4F-4B29-B868-3C1AE0989E8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Teach a Course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rtl="0"/>
            <a:fld id="{3A98EE3D-8CD1-4C3F-BD1C-C98C9596463C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333346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DA422F-4D4F-4B29-B868-3C1AE0989E8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Teach a Course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rtl="0"/>
            <a:fld id="{3A98EE3D-8CD1-4C3F-BD1C-C98C9596463C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0915060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DA422F-4D4F-4B29-B868-3C1AE0989E8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Teach a Course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rtl="0"/>
            <a:fld id="{3A98EE3D-8CD1-4C3F-BD1C-C98C9596463C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155549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DA422F-4D4F-4B29-B868-3C1AE0989E8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Teach a Course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rtl="0"/>
            <a:fld id="{3A98EE3D-8CD1-4C3F-BD1C-C98C9596463C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0536518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DA422F-4D4F-4B29-B868-3C1AE0989E8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Teach a Course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111057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DA422F-4D4F-4B29-B868-3C1AE0989E8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Teach a Course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949773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ef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537685" cy="6858000"/>
          </a:xfrm>
        </p:spPr>
        <p:txBody>
          <a:bodyPr rtlCol="0" anchor="ctr" anchorCtr="0"/>
          <a:lstStyle>
            <a:lvl1pPr algn="ctr"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96899-6846-4B29-AD05-49215C31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459" y="197123"/>
            <a:ext cx="3392382" cy="1675219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2939FABB-D58D-4DAF-878D-EB51A2AA62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459" y="2057400"/>
            <a:ext cx="3392382" cy="3862388"/>
          </a:xfrm>
        </p:spPr>
        <p:txBody>
          <a:bodyPr rtlCol="0"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GB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GB" noProof="0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AD5814-D5B6-4BF5-BF94-2F284D0079F8}"/>
              </a:ext>
            </a:extLst>
          </p:cNvPr>
          <p:cNvSpPr/>
          <p:nvPr userDrawn="1"/>
        </p:nvSpPr>
        <p:spPr>
          <a:xfrm>
            <a:off x="8042147" y="453643"/>
            <a:ext cx="3528000" cy="9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1FB18E8B-6111-4A64-AA8C-4CD4C981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F1F28446-F6EE-43F1-9846-C7F46AE3C128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D5311807-ED2F-406C-B107-B5D885AD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643FEB5F-C4B2-43B5-B019-DC467A62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1916790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16F2442B-D6D5-4B6B-9256-CD72B6CB96D6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41B666B4-2D8D-4BA0-96E4-E91F08627529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CAD31966-421C-41DC-9B46-21B1CD73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9102ED-C049-4F62-A2D8-58981A0621E3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5F73D5-EFB4-4DAE-8CBA-1128F10D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B92446D-E0AD-4899-86E1-DFBB50D92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BF0768A-BCD3-4064-8FE0-C439326F0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23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F2442B-D6D5-4B6B-9256-CD72B6CB96D6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EB770F-28AC-FF6E-7DA6-F6505F526989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9014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C1CD2C84-0417-42D6-8F58-63ED20F829DD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BC88FF08-4178-4FCA-A4CC-F8E71B060F0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496BA4CA-76E4-410E-9C15-43F9B12CA56C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5B2AEC8B-FABC-4599-B004-EB584BF9170D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rtlCol="0"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 rtlCol="0"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94B97E00-C800-4CDF-A030-9BE41F409205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rtlCol="0"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1B59F6C0-EE6A-41DB-BAD7-A98AC328A1C5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rtlCol="0"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B90CFED3-B9CB-4046-B18B-32651D324448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 rtlCol="0"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GB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GB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fld id="{1440BF83-99AE-4B90-BD1E-1648B1FC9CBB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rtlCol="0"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rtlCol="0"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96EF53-1781-455E-9F35-EA016E099093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Teach a Course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rtl="0"/>
            <a:fld id="{159F479D-7533-4EEF-A06F-7CD2FE3DB90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375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1B666B4-2D8D-4BA0-96E4-E91F08627529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CDE99A-9BBD-1DD5-869F-2313E2E4B091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615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CD2C84-0417-42D6-8F58-63ED20F829DD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FAF54B-EE17-FAAF-1D51-C4C2C23589F1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4889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88FF08-4178-4FCA-A4CC-F8E71B060F0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CDCE7B-9F45-6D41-D551-FCD9291D7720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37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6B5771-9747-4620-95C7-49EE62A26C98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38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6BA4CA-76E4-410E-9C15-43F9B12CA56C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0776B-EEBA-3D1F-092A-ECA7378D2FDF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974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B2AEC8B-FABC-4599-B004-EB584BF9170D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en-GB" noProof="0"/>
              <a:t>Teach a Course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rtl="0"/>
            <a:fld id="{F603CDE5-C1D8-4EDD-870F-A498BAFA520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390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8DA422F-4D4F-4B29-B868-3C1AE0989E87}" type="datetime1">
              <a:rPr lang="en-GB" noProof="0" smtClean="0"/>
              <a:t>09/05/2024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3A98EE3D-8CD1-4C3F-BD1C-C98C9596463C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4007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728" r:id="rId18"/>
    <p:sldLayoutId id="2147483726" r:id="rId19"/>
    <p:sldLayoutId id="2147483734" r:id="rId20"/>
    <p:sldLayoutId id="2147483735" r:id="rId21"/>
    <p:sldLayoutId id="2147483737" r:id="rId22"/>
    <p:sldLayoutId id="2147483738" r:id="rId23"/>
    <p:sldLayoutId id="2147483740" r:id="rId24"/>
    <p:sldLayoutId id="2147483741" r:id="rId25"/>
    <p:sldLayoutId id="2147483742" r:id="rId26"/>
    <p:sldLayoutId id="2147483744" r:id="rId2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066" y="2514600"/>
            <a:ext cx="5681134" cy="2262781"/>
          </a:xfrm>
        </p:spPr>
        <p:txBody>
          <a:bodyPr rtlCol="0">
            <a:normAutofit/>
          </a:bodyPr>
          <a:lstStyle/>
          <a:p>
            <a:pPr rtl="0"/>
            <a:r>
              <a:rPr lang="en-GB" sz="4400"/>
              <a:t>Mini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066" y="4777379"/>
            <a:ext cx="5681134" cy="1126283"/>
          </a:xfrm>
        </p:spPr>
        <p:txBody>
          <a:bodyPr rtlCol="0">
            <a:normAutofit/>
          </a:bodyPr>
          <a:lstStyle/>
          <a:p>
            <a:r>
              <a:rPr lang="en-GB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Automation in Taxation System to Avoid Tax Evasion by Sole Proprietors: Finnish Tax System</a:t>
            </a:r>
            <a:endParaRPr lang="en-FI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A pair of glasses on a piece of paper">
            <a:extLst>
              <a:ext uri="{FF2B5EF4-FFF2-40B4-BE49-F238E27FC236}">
                <a16:creationId xmlns:a16="http://schemas.microsoft.com/office/drawing/2014/main" id="{44DC19F5-B588-3676-5986-372924AFF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6" r="1782"/>
          <a:stretch/>
        </p:blipFill>
        <p:spPr>
          <a:xfrm>
            <a:off x="-2650" y="10"/>
            <a:ext cx="3681047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4EB71-3128-E266-2245-7B35D72EFE5A}"/>
              </a:ext>
            </a:extLst>
          </p:cNvPr>
          <p:cNvSpPr txBox="1"/>
          <p:nvPr/>
        </p:nvSpPr>
        <p:spPr>
          <a:xfrm>
            <a:off x="8119870" y="5387012"/>
            <a:ext cx="362545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Presented by: Group 11</a:t>
            </a:r>
            <a:endParaRPr lang="en-GB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Imran Irshad, Hafiz Javid</a:t>
            </a:r>
            <a:endParaRPr lang="en-GB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Dated: March 10</a:t>
            </a:r>
            <a:r>
              <a:rPr lang="en-GB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2023</a:t>
            </a:r>
            <a:endParaRPr lang="en-FI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2EA98-6565-336F-CA72-9D52DB979E2D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791378"/>
            <a:ext cx="9712998" cy="881305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>
                <a:solidFill>
                  <a:schemeClr val="bg2"/>
                </a:solidFill>
              </a:rPr>
              <a:t>Thesis Outline</a:t>
            </a: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2382235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4897" y="6135808"/>
            <a:ext cx="8237536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Mini 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091D8-88CA-44CE-B83F-8F383F1A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3A98EE3D-8CD1-4C3F-BD1C-C98C9596463C}" type="slidenum">
              <a:rPr lang="en-GB" sz="19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162246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06" y="791378"/>
            <a:ext cx="9394906" cy="797671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en-GB" b="1" dirty="0">
                <a:solidFill>
                  <a:schemeClr val="bg2"/>
                </a:solidFill>
              </a:rPr>
              <a:t>Introduction</a:t>
            </a:r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108A2F50-47DA-A240-7558-061335DC12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36840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defTabSz="457200" rtl="0">
              <a:spcAft>
                <a:spcPts val="600"/>
              </a:spcAft>
            </a:pPr>
            <a:r>
              <a:rPr lang="en-GB"/>
              <a:t>Mini thesis</a:t>
            </a:r>
            <a:endParaRPr lang="en-GB" kern="1200" cap="al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A56D1-9BF1-4F99-93F1-B4EF92D8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defTabSz="457200" rtl="0">
              <a:lnSpc>
                <a:spcPct val="90000"/>
              </a:lnSpc>
              <a:spcAft>
                <a:spcPts val="600"/>
              </a:spcAft>
            </a:pPr>
            <a:fld id="{3A98EE3D-8CD1-4C3F-BD1C-C98C9596463C}" type="slidenum">
              <a:rPr lang="en-GB" sz="1900" smtClean="0"/>
              <a:pPr defTabSz="457200" rtl="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178987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902890"/>
            <a:ext cx="9712998" cy="1002110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>
                <a:solidFill>
                  <a:schemeClr val="bg2"/>
                </a:solidFill>
              </a:rPr>
              <a:t>Literature Review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A9782B-C5C4-48DA-AA51-2AF88DEF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4897" y="6135808"/>
            <a:ext cx="8237536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Mini thesis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F603CDE5-C1D8-4EDD-870F-A498BAFA520F}" type="slidenum">
              <a:rPr lang="en-GB" sz="19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GB" sz="1900"/>
          </a:p>
        </p:txBody>
      </p:sp>
      <p:graphicFrame>
        <p:nvGraphicFramePr>
          <p:cNvPr id="15" name="Text Placeholder 4">
            <a:extLst>
              <a:ext uri="{FF2B5EF4-FFF2-40B4-BE49-F238E27FC236}">
                <a16:creationId xmlns:a16="http://schemas.microsoft.com/office/drawing/2014/main" id="{3DF1A4C2-40D6-F0EE-9547-516BBFD255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825471"/>
              </p:ext>
            </p:extLst>
          </p:nvPr>
        </p:nvGraphicFramePr>
        <p:xfrm>
          <a:off x="634482" y="2222983"/>
          <a:ext cx="10674220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036CEF9F-B1AA-795F-60CC-2119977366EB}"/>
              </a:ext>
            </a:extLst>
          </p:cNvPr>
          <p:cNvSpPr/>
          <p:nvPr/>
        </p:nvSpPr>
        <p:spPr>
          <a:xfrm>
            <a:off x="2612571" y="3225093"/>
            <a:ext cx="242596" cy="20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F8610B3-FF0C-A887-0AA6-8C10FB871B02}"/>
              </a:ext>
            </a:extLst>
          </p:cNvPr>
          <p:cNvSpPr/>
          <p:nvPr/>
        </p:nvSpPr>
        <p:spPr>
          <a:xfrm>
            <a:off x="4761730" y="3256190"/>
            <a:ext cx="242596" cy="20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635CE0C-23AD-12FD-315B-5DB57BF65914}"/>
              </a:ext>
            </a:extLst>
          </p:cNvPr>
          <p:cNvSpPr/>
          <p:nvPr/>
        </p:nvSpPr>
        <p:spPr>
          <a:xfrm>
            <a:off x="6938882" y="3268627"/>
            <a:ext cx="242596" cy="20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D226FDC-B16E-6BA2-92AC-359B1A3CC120}"/>
              </a:ext>
            </a:extLst>
          </p:cNvPr>
          <p:cNvSpPr/>
          <p:nvPr/>
        </p:nvSpPr>
        <p:spPr>
          <a:xfrm>
            <a:off x="9134681" y="3281065"/>
            <a:ext cx="242596" cy="203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CE9774-C604-CE64-52AD-B04A3E42901D}"/>
              </a:ext>
            </a:extLst>
          </p:cNvPr>
          <p:cNvSpPr/>
          <p:nvPr/>
        </p:nvSpPr>
        <p:spPr>
          <a:xfrm>
            <a:off x="3679378" y="4618454"/>
            <a:ext cx="242596" cy="203907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D0959D-2504-FE89-9BE3-AD970F8FBEAB}"/>
              </a:ext>
            </a:extLst>
          </p:cNvPr>
          <p:cNvSpPr/>
          <p:nvPr/>
        </p:nvSpPr>
        <p:spPr>
          <a:xfrm>
            <a:off x="5847193" y="4621564"/>
            <a:ext cx="242596" cy="203907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680D7F-6A38-2185-374F-69A27147E90D}"/>
              </a:ext>
            </a:extLst>
          </p:cNvPr>
          <p:cNvSpPr/>
          <p:nvPr/>
        </p:nvSpPr>
        <p:spPr>
          <a:xfrm>
            <a:off x="8043004" y="4634005"/>
            <a:ext cx="242596" cy="203907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65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99890"/>
          </a:xfrm>
        </p:spPr>
        <p:txBody>
          <a:bodyPr rtlCol="0" anchor="b">
            <a:normAutofit/>
          </a:bodyPr>
          <a:lstStyle/>
          <a:p>
            <a:pPr rtl="0"/>
            <a:r>
              <a:rPr lang="en-GB" b="1" dirty="0">
                <a:solidFill>
                  <a:schemeClr val="bg2"/>
                </a:solidFill>
              </a:rPr>
              <a:t>Methods</a:t>
            </a:r>
          </a:p>
        </p:txBody>
      </p:sp>
      <p:graphicFrame>
        <p:nvGraphicFramePr>
          <p:cNvPr id="15" name="Content Placeholder 14" descr="SmartArt object">
            <a:extLst>
              <a:ext uri="{FF2B5EF4-FFF2-40B4-BE49-F238E27FC236}">
                <a16:creationId xmlns:a16="http://schemas.microsoft.com/office/drawing/2014/main" id="{E48394F2-4497-4281-8861-03B845B20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89997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Mini thesis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 fontScale="92500" lnSpcReduction="10000"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smtClean="0"/>
              <a:pPr rtl="0">
                <a:spcAft>
                  <a:spcPts val="600"/>
                </a:spcAft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41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34842"/>
          </a:xfrm>
        </p:spPr>
        <p:txBody>
          <a:bodyPr rtlCol="0" anchor="b">
            <a:normAutofit/>
          </a:bodyPr>
          <a:lstStyle/>
          <a:p>
            <a:pPr rtl="0"/>
            <a:r>
              <a:rPr lang="en-GB" b="1" dirty="0">
                <a:solidFill>
                  <a:schemeClr val="bg2"/>
                </a:solidFill>
              </a:rPr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 anchor="ctr">
            <a:normAutofit/>
          </a:bodyPr>
          <a:lstStyle/>
          <a:p>
            <a:pPr marL="216000" indent="-216000" rtl="0">
              <a:buFont typeface="Wingdings" panose="05000000000000000000" pitchFamily="2" charset="2"/>
              <a:buChar char="§"/>
            </a:pPr>
            <a:r>
              <a:rPr lang="en-GB" sz="2400" dirty="0"/>
              <a:t>Use of RPA as an effective tool</a:t>
            </a:r>
          </a:p>
          <a:p>
            <a:pPr marL="216000" indent="-216000" rtl="0">
              <a:buFont typeface="Wingdings" panose="05000000000000000000" pitchFamily="2" charset="2"/>
              <a:buChar char="§"/>
            </a:pPr>
            <a:r>
              <a:rPr lang="en-GB" sz="2400" dirty="0"/>
              <a:t>Norway: digitalization of  VAT reporting</a:t>
            </a:r>
          </a:p>
          <a:p>
            <a:pPr marL="216000" indent="-216000" rtl="0">
              <a:buFont typeface="Wingdings" panose="05000000000000000000" pitchFamily="2" charset="2"/>
              <a:buChar char="§"/>
            </a:pPr>
            <a:r>
              <a:rPr lang="en-GB" sz="2400" dirty="0"/>
              <a:t>Sweden: risk evaluation of business registration by automated system</a:t>
            </a:r>
          </a:p>
          <a:p>
            <a:pPr marL="216000" indent="-216000" rtl="0">
              <a:buFont typeface="Wingdings" panose="05000000000000000000" pitchFamily="2" charset="2"/>
              <a:buChar char="§"/>
            </a:pPr>
            <a:r>
              <a:rPr lang="en-GB" sz="2400" dirty="0"/>
              <a:t>USA: Inland revenue use UI path for finance and procurement responsibilities</a:t>
            </a:r>
          </a:p>
          <a:p>
            <a:pPr rtl="0"/>
            <a:r>
              <a:rPr lang="en-GB" sz="2400" dirty="0"/>
              <a:t>Finnish Tax Authorities take advantage from automation technology and improve the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Mini thesis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 fontScale="92500" lnSpcReduction="10000"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smtClean="0"/>
              <a:pPr rtl="0"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24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5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9" name="Group 29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1" name="Rectangle 43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8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 useBgFill="1">
        <p:nvSpPr>
          <p:cNvPr id="98" name="Rectangle 47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9" name="Group 49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0" name="Group 63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C3D8B0C-EFCA-45C3-A92A-E9B17B93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101" name="Rectangle 77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02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11" name="Picture 10" descr="A person holding a piece of paper&#10;&#10;Description automatically generated with low confidence">
            <a:extLst>
              <a:ext uri="{FF2B5EF4-FFF2-40B4-BE49-F238E27FC236}">
                <a16:creationId xmlns:a16="http://schemas.microsoft.com/office/drawing/2014/main" id="{4A664252-49E6-8D8D-096E-D409C5621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8" r="43438" b="-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E12A-8BF8-4D3D-842F-D070248D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1705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3A98EE3D-8CD1-4C3F-BD1C-C98C9596463C}" type="slidenum">
              <a:rPr lang="en-US" sz="19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ACF6-E8C5-485F-B9F8-6F314C3308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5583" y="1707447"/>
            <a:ext cx="6169027" cy="4203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15900" indent="-215900">
              <a:buFont typeface="Wingdings 3" charset="2"/>
              <a:buChar char=""/>
            </a:pPr>
            <a:r>
              <a:rPr lang="en-US" sz="2400" dirty="0"/>
              <a:t>Finnish tax collection can be improved </a:t>
            </a:r>
            <a:endParaRPr lang="fi-FI" sz="2400" dirty="0"/>
          </a:p>
          <a:p>
            <a:pPr marL="215900" indent="-215900">
              <a:buFont typeface="Wingdings 3" charset="2"/>
              <a:buChar char=""/>
            </a:pPr>
            <a:r>
              <a:rPr lang="en-US" sz="2400" dirty="0"/>
              <a:t>Benefit to overall economy</a:t>
            </a:r>
          </a:p>
          <a:p>
            <a:endParaRPr lang="en-US" sz="2400" dirty="0"/>
          </a:p>
          <a:p>
            <a:pPr marL="215900" indent="-215900">
              <a:buFont typeface="Wingdings 3" charset="2"/>
              <a:buChar char=""/>
            </a:pPr>
            <a:r>
              <a:rPr lang="en-US" sz="2400" dirty="0"/>
              <a:t>Steps for future research</a:t>
            </a:r>
          </a:p>
          <a:p>
            <a:pPr marL="591185" lvl="1" indent="-285750"/>
            <a:r>
              <a:rPr lang="en-US" sz="2400" dirty="0"/>
              <a:t>Interviews can be done</a:t>
            </a:r>
          </a:p>
          <a:p>
            <a:pPr marL="591185" lvl="1" indent="-285750"/>
            <a:r>
              <a:rPr lang="en-US" sz="2400" dirty="0"/>
              <a:t>A prototype system can be developed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DB1DA-AD73-4E32-B7D5-0BD10081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8191" y="6135808"/>
            <a:ext cx="37710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Mini thesis</a:t>
            </a:r>
          </a:p>
        </p:txBody>
      </p:sp>
    </p:spTree>
    <p:extLst>
      <p:ext uri="{BB962C8B-B14F-4D97-AF65-F5344CB8AC3E}">
        <p14:creationId xmlns:p14="http://schemas.microsoft.com/office/powerpoint/2010/main" val="295536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14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1" name="Group 28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2" name="Rectangle 42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 useBgFill="1">
        <p:nvSpPr>
          <p:cNvPr id="84" name="Rectangle 46">
            <a:extLst>
              <a:ext uri="{FF2B5EF4-FFF2-40B4-BE49-F238E27FC236}">
                <a16:creationId xmlns:a16="http://schemas.microsoft.com/office/drawing/2014/main" id="{6D356F1A-690D-401E-8CF3-E4686CDFE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5" name="Group 48">
            <a:extLst>
              <a:ext uri="{FF2B5EF4-FFF2-40B4-BE49-F238E27FC236}">
                <a16:creationId xmlns:a16="http://schemas.microsoft.com/office/drawing/2014/main" id="{F398A7BA-9279-4363-9D59-238782AB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57608" y="228600"/>
            <a:ext cx="2851523" cy="6638625"/>
            <a:chOff x="2487613" y="285750"/>
            <a:chExt cx="2428875" cy="5654676"/>
          </a:xfrm>
        </p:grpSpPr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8ACCBEEF-7085-4833-8335-E4613C0A1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B39C0EC5-6C91-409A-AB3F-D66AF23E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D4A9340-30CF-474C-AC93-3E9048DFE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C2D90565-D660-46B2-B574-5A6E37C8B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4ADDF1F8-3D32-49F9-8A53-B01C2D92C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DD712377-DF82-454C-8AF4-CA681129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694E1871-CC0E-4704-902D-A324F58E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CEE1CA2-8DDF-468B-B5E5-B584B84BD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AAA4172B-3921-482A-ABEF-E70C9242A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6D277B64-E367-442D-B59F-993A45856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B4BA4199-8677-44FF-BD30-63130A0F5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A890CEB5-09DD-4185-9405-A39BA6405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6" name="Group 62">
            <a:extLst>
              <a:ext uri="{FF2B5EF4-FFF2-40B4-BE49-F238E27FC236}">
                <a16:creationId xmlns:a16="http://schemas.microsoft.com/office/drawing/2014/main" id="{3B88DAD3-AF6F-4D6C-8512-7239A69A4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84823" y="-786"/>
            <a:ext cx="2356675" cy="6854040"/>
            <a:chOff x="6627813" y="194833"/>
            <a:chExt cx="1952625" cy="5678918"/>
          </a:xfrm>
        </p:grpSpPr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1BA39A29-3A4E-4822-A540-9AD6ACCB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B2ACACE6-15B3-4FAF-AA08-E1006B3FD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1F9A4D9A-69F4-4FEC-B0DE-DD76F476E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E92DC9B5-F16D-4C41-824C-822DE7AA0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E737D559-8865-4000-A777-792FF675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32">
              <a:extLst>
                <a:ext uri="{FF2B5EF4-FFF2-40B4-BE49-F238E27FC236}">
                  <a16:creationId xmlns:a16="http://schemas.microsoft.com/office/drawing/2014/main" id="{B1C2147A-442E-40A4-8A97-FF053B9D2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33">
              <a:extLst>
                <a:ext uri="{FF2B5EF4-FFF2-40B4-BE49-F238E27FC236}">
                  <a16:creationId xmlns:a16="http://schemas.microsoft.com/office/drawing/2014/main" id="{B138F17C-6D47-4F1B-BE44-4A47FBCFF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34">
              <a:extLst>
                <a:ext uri="{FF2B5EF4-FFF2-40B4-BE49-F238E27FC236}">
                  <a16:creationId xmlns:a16="http://schemas.microsoft.com/office/drawing/2014/main" id="{1BCD5498-C801-426F-9CDD-B84178E7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35">
              <a:extLst>
                <a:ext uri="{FF2B5EF4-FFF2-40B4-BE49-F238E27FC236}">
                  <a16:creationId xmlns:a16="http://schemas.microsoft.com/office/drawing/2014/main" id="{6DB0639C-39E0-4218-B7D1-0408D870F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36">
              <a:extLst>
                <a:ext uri="{FF2B5EF4-FFF2-40B4-BE49-F238E27FC236}">
                  <a16:creationId xmlns:a16="http://schemas.microsoft.com/office/drawing/2014/main" id="{72715634-CCEA-4B5D-94D7-E2C090EA1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6BE08C78-1349-4408-8CE2-ED20F3244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642D5BF8-EF6C-43FC-947B-69868821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24EC38A0-3DAB-4B29-9BBE-45A9EBDB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66" y="2514600"/>
            <a:ext cx="5681134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6EF91-820B-4DA2-B398-3E168AFF17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25066" y="4777379"/>
            <a:ext cx="5681134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>
                <a:solidFill>
                  <a:schemeClr val="tx1">
                    <a:lumMod val="65000"/>
                    <a:lumOff val="35000"/>
                  </a:schemeClr>
                </a:solidFill>
              </a:rPr>
              <a:t>Questions &amp; Comments</a:t>
            </a:r>
          </a:p>
        </p:txBody>
      </p:sp>
      <p:sp>
        <p:nvSpPr>
          <p:cNvPr id="87" name="Rectangle 76">
            <a:extLst>
              <a:ext uri="{FF2B5EF4-FFF2-40B4-BE49-F238E27FC236}">
                <a16:creationId xmlns:a16="http://schemas.microsoft.com/office/drawing/2014/main" id="{8841A10E-0F0E-4596-8888-870D70925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7599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id="{29B1E55C-E51F-4093-A2A8-137C3E901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57599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10" name="Picture 8" descr="Wood human figure">
            <a:extLst>
              <a:ext uri="{FF2B5EF4-FFF2-40B4-BE49-F238E27FC236}">
                <a16:creationId xmlns:a16="http://schemas.microsoft.com/office/drawing/2014/main" id="{565ED763-BE8E-5BC1-1FAE-6C8A50E62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1" r="57440" b="-1"/>
          <a:stretch/>
        </p:blipFill>
        <p:spPr>
          <a:xfrm>
            <a:off x="-2650" y="10"/>
            <a:ext cx="3681047" cy="685799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B3414-F761-4854-918A-4826382B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89411" y="452954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F603CDE5-C1D8-4EDD-870F-A498BAFA520F}" type="slidenum">
              <a:rPr lang="en-US" sz="1900" noProof="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E093C-1BAA-4765-BCC0-1CDCB9492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92799" y="6135808"/>
            <a:ext cx="42910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Mini thesis</a:t>
            </a:r>
            <a:endParaRPr lang="en-US" kern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30884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18494731AECD024D8AEE30B272E8FFBC" ma:contentTypeVersion="14" ma:contentTypeDescription="Luo uusi asiakirja." ma:contentTypeScope="" ma:versionID="4f5c54aa406af71bebd2db977842106f">
  <xsd:schema xmlns:xsd="http://www.w3.org/2001/XMLSchema" xmlns:xs="http://www.w3.org/2001/XMLSchema" xmlns:p="http://schemas.microsoft.com/office/2006/metadata/properties" xmlns:ns3="17ebdb73-5cb7-4430-90ad-0f97c5db49ce" xmlns:ns4="978254a2-adfa-4037-8b6d-a817ad39f117" targetNamespace="http://schemas.microsoft.com/office/2006/metadata/properties" ma:root="true" ma:fieldsID="a077dfaf3d39c8b09ddda8e40d5bf95e" ns3:_="" ns4:_="">
    <xsd:import namespace="17ebdb73-5cb7-4430-90ad-0f97c5db49ce"/>
    <xsd:import namespace="978254a2-adfa-4037-8b6d-a817ad39f1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ebdb73-5cb7-4430-90ad-0f97c5db49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254a2-adfa-4037-8b6d-a817ad39f1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Jakamisvihjeen hajautu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7ebdb73-5cb7-4430-90ad-0f97c5db49c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92DED-DEB7-4CAD-B3BB-5849029BEBFB}">
  <ds:schemaRefs>
    <ds:schemaRef ds:uri="17ebdb73-5cb7-4430-90ad-0f97c5db49ce"/>
    <ds:schemaRef ds:uri="978254a2-adfa-4037-8b6d-a817ad39f1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5314B95-51BB-4616-8B2B-FDC207CD3C9A}">
  <ds:schemaRefs>
    <ds:schemaRef ds:uri="http://schemas.microsoft.com/office/infopath/2007/PartnerControls"/>
    <ds:schemaRef ds:uri="17ebdb73-5cb7-4430-90ad-0f97c5db49ce"/>
    <ds:schemaRef ds:uri="http://schemas.microsoft.com/office/2006/documentManagement/types"/>
    <ds:schemaRef ds:uri="http://www.w3.org/XML/1998/namespace"/>
    <ds:schemaRef ds:uri="http://purl.org/dc/terms/"/>
    <ds:schemaRef ds:uri="978254a2-adfa-4037-8b6d-a817ad39f117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740D63-0EDC-4682-825D-73788F4F46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69</TotalTime>
  <Words>289</Words>
  <Application>Microsoft Office PowerPoint</Application>
  <PresentationFormat>Laajakuva</PresentationFormat>
  <Paragraphs>85</Paragraphs>
  <Slides>8</Slides>
  <Notes>8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8</vt:i4>
      </vt:variant>
    </vt:vector>
  </HeadingPairs>
  <TitlesOfParts>
    <vt:vector size="9" baseType="lpstr">
      <vt:lpstr>Wisp</vt:lpstr>
      <vt:lpstr>Mini thesis</vt:lpstr>
      <vt:lpstr>Thesis Outline</vt:lpstr>
      <vt:lpstr>Introduction</vt:lpstr>
      <vt:lpstr>Literature Review</vt:lpstr>
      <vt:lpstr>Methods</vt:lpstr>
      <vt:lpstr>Results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thesis</dc:title>
  <dc:creator>Imran Irshad</dc:creator>
  <cp:lastModifiedBy>Imran Irshad</cp:lastModifiedBy>
  <cp:revision>5</cp:revision>
  <dcterms:created xsi:type="dcterms:W3CDTF">2023-03-09T20:03:06Z</dcterms:created>
  <dcterms:modified xsi:type="dcterms:W3CDTF">2024-05-09T19:51:16Z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0x01010018494731AECD024D8AEE30B272E8FFBC</vt:lpwstr>
  </property>
</Properties>
</file>